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9" r:id="rId3"/>
    <p:sldId id="270" r:id="rId4"/>
    <p:sldId id="271" r:id="rId5"/>
    <p:sldId id="272" r:id="rId6"/>
    <p:sldId id="259" r:id="rId7"/>
    <p:sldId id="277" r:id="rId8"/>
    <p:sldId id="275" r:id="rId9"/>
    <p:sldId id="276" r:id="rId10"/>
    <p:sldId id="257" r:id="rId11"/>
    <p:sldId id="258" r:id="rId12"/>
    <p:sldId id="260" r:id="rId13"/>
    <p:sldId id="265" r:id="rId14"/>
    <p:sldId id="278" r:id="rId15"/>
    <p:sldId id="279" r:id="rId16"/>
    <p:sldId id="280" r:id="rId17"/>
    <p:sldId id="282" r:id="rId18"/>
    <p:sldId id="283" r:id="rId19"/>
    <p:sldId id="284" r:id="rId20"/>
    <p:sldId id="285" r:id="rId21"/>
    <p:sldId id="286" r:id="rId22"/>
    <p:sldId id="287" r:id="rId23"/>
    <p:sldId id="288" r:id="rId24"/>
    <p:sldId id="290" r:id="rId25"/>
    <p:sldId id="289" r:id="rId26"/>
    <p:sldId id="281"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74" d="100"/>
          <a:sy n="74" d="100"/>
        </p:scale>
        <p:origin x="372"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7/16/2020</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‹Nº›</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7/16/2020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7/16/2020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7/16/2020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7/16/2020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s-ES" smtClean="0"/>
              <a:t>Haga clic para modificar el estilo de título del patrón</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7/16/2020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s-ES" smtClean="0"/>
              <a:t>Haga clic para modificar el estilo de título del patrón</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7/16/2020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7/16/2020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7/16/2020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7/16/2020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7/16/2020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7/16/2020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7/16/2020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s-ES" smtClean="0"/>
              <a:t>Haga clic para modificar el estilo de título del patrón</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7/16/2020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7/16/2020</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11.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10.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4.jp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1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2.jp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JP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jp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BO" dirty="0" smtClean="0"/>
              <a:t/>
            </a:r>
            <a:br>
              <a:rPr lang="es-BO" dirty="0" smtClean="0"/>
            </a:br>
            <a:endParaRPr lang="es-BO" dirty="0"/>
          </a:p>
        </p:txBody>
      </p:sp>
      <p:sp>
        <p:nvSpPr>
          <p:cNvPr id="3" name="Subtítulo 2"/>
          <p:cNvSpPr>
            <a:spLocks noGrp="1"/>
          </p:cNvSpPr>
          <p:nvPr>
            <p:ph type="subTitle" idx="1"/>
          </p:nvPr>
        </p:nvSpPr>
        <p:spPr>
          <a:xfrm>
            <a:off x="2859824" y="1871131"/>
            <a:ext cx="6815669" cy="1320802"/>
          </a:xfrm>
        </p:spPr>
        <p:txBody>
          <a:bodyPr>
            <a:normAutofit/>
          </a:bodyPr>
          <a:lstStyle/>
          <a:p>
            <a:r>
              <a:rPr lang="es-BO" sz="4000" b="1" dirty="0" smtClean="0"/>
              <a:t>PREPARACION DE SOLUCIONES</a:t>
            </a:r>
            <a:endParaRPr lang="es-BO" sz="4000" b="1" dirty="0"/>
          </a:p>
        </p:txBody>
      </p:sp>
      <p:pic>
        <p:nvPicPr>
          <p:cNvPr id="4" name="Imagen 3"/>
          <p:cNvPicPr>
            <a:picLocks noChangeAspect="1"/>
          </p:cNvPicPr>
          <p:nvPr/>
        </p:nvPicPr>
        <p:blipFill rotWithShape="1">
          <a:blip r:embed="rId2"/>
          <a:srcRect l="15845" t="38804" r="38944" b="8899"/>
          <a:stretch/>
        </p:blipFill>
        <p:spPr>
          <a:xfrm>
            <a:off x="4491937" y="3101780"/>
            <a:ext cx="3467205" cy="22548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045" y="113335"/>
            <a:ext cx="2710008" cy="1192403"/>
          </a:xfrm>
          <a:prstGeom prst="rect">
            <a:avLst/>
          </a:prstGeom>
        </p:spPr>
      </p:pic>
      <p:grpSp>
        <p:nvGrpSpPr>
          <p:cNvPr id="6" name="Grupo 5"/>
          <p:cNvGrpSpPr>
            <a:grpSpLocks/>
          </p:cNvGrpSpPr>
          <p:nvPr/>
        </p:nvGrpSpPr>
        <p:grpSpPr bwMode="auto">
          <a:xfrm>
            <a:off x="10265984" y="175681"/>
            <a:ext cx="1755140" cy="1695450"/>
            <a:chOff x="783" y="801"/>
            <a:chExt cx="10339" cy="10320"/>
          </a:xfrm>
        </p:grpSpPr>
        <p:pic>
          <p:nvPicPr>
            <p:cNvPr id="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3" y="801"/>
              <a:ext cx="10339" cy="1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33" y="2374"/>
              <a:ext cx="6439" cy="5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38" y="4200"/>
              <a:ext cx="3229" cy="3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AutoShape 6"/>
            <p:cNvSpPr>
              <a:spLocks/>
            </p:cNvSpPr>
            <p:nvPr/>
          </p:nvSpPr>
          <p:spPr bwMode="auto">
            <a:xfrm>
              <a:off x="2835" y="3655"/>
              <a:ext cx="6088" cy="1945"/>
            </a:xfrm>
            <a:custGeom>
              <a:avLst/>
              <a:gdLst>
                <a:gd name="T0" fmla="+- 0 3660 2836"/>
                <a:gd name="T1" fmla="*/ T0 w 6088"/>
                <a:gd name="T2" fmla="+- 0 4063 3655"/>
                <a:gd name="T3" fmla="*/ 4063 h 1945"/>
                <a:gd name="T4" fmla="+- 0 3584 2836"/>
                <a:gd name="T5" fmla="*/ T4 w 6088"/>
                <a:gd name="T6" fmla="+- 0 3918 3655"/>
                <a:gd name="T7" fmla="*/ 3918 h 1945"/>
                <a:gd name="T8" fmla="+- 0 3448 2836"/>
                <a:gd name="T9" fmla="*/ T8 w 6088"/>
                <a:gd name="T10" fmla="+- 0 3822 3655"/>
                <a:gd name="T11" fmla="*/ 3822 h 1945"/>
                <a:gd name="T12" fmla="+- 0 3281 2836"/>
                <a:gd name="T13" fmla="*/ T12 w 6088"/>
                <a:gd name="T14" fmla="+- 0 3821 3655"/>
                <a:gd name="T15" fmla="*/ 3821 h 1945"/>
                <a:gd name="T16" fmla="+- 0 3093 2836"/>
                <a:gd name="T17" fmla="*/ T16 w 6088"/>
                <a:gd name="T18" fmla="+- 0 3918 3655"/>
                <a:gd name="T19" fmla="*/ 3918 h 1945"/>
                <a:gd name="T20" fmla="+- 0 3127 2836"/>
                <a:gd name="T21" fmla="*/ T20 w 6088"/>
                <a:gd name="T22" fmla="+- 0 3974 3655"/>
                <a:gd name="T23" fmla="*/ 3974 h 1945"/>
                <a:gd name="T24" fmla="+- 0 3370 2836"/>
                <a:gd name="T25" fmla="*/ T24 w 6088"/>
                <a:gd name="T26" fmla="+- 0 3919 3655"/>
                <a:gd name="T27" fmla="*/ 3919 h 1945"/>
                <a:gd name="T28" fmla="+- 0 3530 2836"/>
                <a:gd name="T29" fmla="*/ T28 w 6088"/>
                <a:gd name="T30" fmla="+- 0 4056 3655"/>
                <a:gd name="T31" fmla="*/ 4056 h 1945"/>
                <a:gd name="T32" fmla="+- 0 3606 2836"/>
                <a:gd name="T33" fmla="*/ T32 w 6088"/>
                <a:gd name="T34" fmla="+- 0 4339 3655"/>
                <a:gd name="T35" fmla="*/ 4339 h 1945"/>
                <a:gd name="T36" fmla="+- 0 3599 2836"/>
                <a:gd name="T37" fmla="*/ T36 w 6088"/>
                <a:gd name="T38" fmla="+- 0 4598 3655"/>
                <a:gd name="T39" fmla="*/ 4598 h 1945"/>
                <a:gd name="T40" fmla="+- 0 3493 2836"/>
                <a:gd name="T41" fmla="*/ T40 w 6088"/>
                <a:gd name="T42" fmla="+- 0 4879 3655"/>
                <a:gd name="T43" fmla="*/ 4879 h 1945"/>
                <a:gd name="T44" fmla="+- 0 3303 2836"/>
                <a:gd name="T45" fmla="*/ T44 w 6088"/>
                <a:gd name="T46" fmla="+- 0 5049 3655"/>
                <a:gd name="T47" fmla="*/ 5049 h 1945"/>
                <a:gd name="T48" fmla="+- 0 3068 2836"/>
                <a:gd name="T49" fmla="*/ T48 w 6088"/>
                <a:gd name="T50" fmla="+- 0 5062 3655"/>
                <a:gd name="T51" fmla="*/ 5062 h 1945"/>
                <a:gd name="T52" fmla="+- 0 2946 2836"/>
                <a:gd name="T53" fmla="*/ T52 w 6088"/>
                <a:gd name="T54" fmla="+- 0 4887 3655"/>
                <a:gd name="T55" fmla="*/ 4887 h 1945"/>
                <a:gd name="T56" fmla="+- 0 2961 2836"/>
                <a:gd name="T57" fmla="*/ T56 w 6088"/>
                <a:gd name="T58" fmla="+- 0 4687 3655"/>
                <a:gd name="T59" fmla="*/ 4687 h 1945"/>
                <a:gd name="T60" fmla="+- 0 3088 2836"/>
                <a:gd name="T61" fmla="*/ T60 w 6088"/>
                <a:gd name="T62" fmla="+- 0 4475 3655"/>
                <a:gd name="T63" fmla="*/ 4475 h 1945"/>
                <a:gd name="T64" fmla="+- 0 3353 2836"/>
                <a:gd name="T65" fmla="*/ T64 w 6088"/>
                <a:gd name="T66" fmla="+- 0 4410 3655"/>
                <a:gd name="T67" fmla="*/ 4410 h 1945"/>
                <a:gd name="T68" fmla="+- 0 3602 2836"/>
                <a:gd name="T69" fmla="*/ T68 w 6088"/>
                <a:gd name="T70" fmla="+- 0 4500 3655"/>
                <a:gd name="T71" fmla="*/ 4500 h 1945"/>
                <a:gd name="T72" fmla="+- 0 3475 2836"/>
                <a:gd name="T73" fmla="*/ T72 w 6088"/>
                <a:gd name="T74" fmla="+- 0 4388 3655"/>
                <a:gd name="T75" fmla="*/ 4388 h 1945"/>
                <a:gd name="T76" fmla="+- 0 3333 2836"/>
                <a:gd name="T77" fmla="*/ T76 w 6088"/>
                <a:gd name="T78" fmla="+- 0 4335 3655"/>
                <a:gd name="T79" fmla="*/ 4335 h 1945"/>
                <a:gd name="T80" fmla="+- 0 3224 2836"/>
                <a:gd name="T81" fmla="*/ T80 w 6088"/>
                <a:gd name="T82" fmla="+- 0 4332 3655"/>
                <a:gd name="T83" fmla="*/ 4332 h 1945"/>
                <a:gd name="T84" fmla="+- 0 3118 2836"/>
                <a:gd name="T85" fmla="*/ T84 w 6088"/>
                <a:gd name="T86" fmla="+- 0 4359 3655"/>
                <a:gd name="T87" fmla="*/ 4359 h 1945"/>
                <a:gd name="T88" fmla="+- 0 2946 2836"/>
                <a:gd name="T89" fmla="*/ T88 w 6088"/>
                <a:gd name="T90" fmla="+- 0 4493 3655"/>
                <a:gd name="T91" fmla="*/ 4493 h 1945"/>
                <a:gd name="T92" fmla="+- 0 2839 2836"/>
                <a:gd name="T93" fmla="*/ T92 w 6088"/>
                <a:gd name="T94" fmla="+- 0 4778 3655"/>
                <a:gd name="T95" fmla="*/ 4778 h 1945"/>
                <a:gd name="T96" fmla="+- 0 2916 2836"/>
                <a:gd name="T97" fmla="*/ T96 w 6088"/>
                <a:gd name="T98" fmla="+- 0 5084 3655"/>
                <a:gd name="T99" fmla="*/ 5084 h 1945"/>
                <a:gd name="T100" fmla="+- 0 3063 2836"/>
                <a:gd name="T101" fmla="*/ T100 w 6088"/>
                <a:gd name="T102" fmla="+- 0 5171 3655"/>
                <a:gd name="T103" fmla="*/ 5171 h 1945"/>
                <a:gd name="T104" fmla="+- 0 3285 2836"/>
                <a:gd name="T105" fmla="*/ T104 w 6088"/>
                <a:gd name="T106" fmla="+- 0 5155 3655"/>
                <a:gd name="T107" fmla="*/ 5155 h 1945"/>
                <a:gd name="T108" fmla="+- 0 3485 2836"/>
                <a:gd name="T109" fmla="*/ T108 w 6088"/>
                <a:gd name="T110" fmla="+- 0 5015 3655"/>
                <a:gd name="T111" fmla="*/ 5015 h 1945"/>
                <a:gd name="T112" fmla="+- 0 3596 2836"/>
                <a:gd name="T113" fmla="*/ T112 w 6088"/>
                <a:gd name="T114" fmla="+- 0 4839 3655"/>
                <a:gd name="T115" fmla="*/ 4839 h 1945"/>
                <a:gd name="T116" fmla="+- 0 3648 2836"/>
                <a:gd name="T117" fmla="*/ T116 w 6088"/>
                <a:gd name="T118" fmla="+- 0 4703 3655"/>
                <a:gd name="T119" fmla="*/ 4703 h 1945"/>
                <a:gd name="T120" fmla="+- 0 3701 2836"/>
                <a:gd name="T121" fmla="*/ T120 w 6088"/>
                <a:gd name="T122" fmla="+- 0 4396 3655"/>
                <a:gd name="T123" fmla="*/ 4396 h 1945"/>
                <a:gd name="T124" fmla="+- 0 8915 2836"/>
                <a:gd name="T125" fmla="*/ T124 w 6088"/>
                <a:gd name="T126" fmla="+- 0 3735 3655"/>
                <a:gd name="T127" fmla="*/ 3735 h 1945"/>
                <a:gd name="T128" fmla="+- 0 8857 2836"/>
                <a:gd name="T129" fmla="*/ T128 w 6088"/>
                <a:gd name="T130" fmla="+- 0 3663 3655"/>
                <a:gd name="T131" fmla="*/ 3663 h 1945"/>
                <a:gd name="T132" fmla="+- 0 8790 2836"/>
                <a:gd name="T133" fmla="*/ T132 w 6088"/>
                <a:gd name="T134" fmla="+- 0 3661 3655"/>
                <a:gd name="T135" fmla="*/ 3661 h 1945"/>
                <a:gd name="T136" fmla="+- 0 8743 2836"/>
                <a:gd name="T137" fmla="*/ T136 w 6088"/>
                <a:gd name="T138" fmla="+- 0 3690 3655"/>
                <a:gd name="T139" fmla="*/ 3690 h 1945"/>
                <a:gd name="T140" fmla="+- 0 8708 2836"/>
                <a:gd name="T141" fmla="*/ T140 w 6088"/>
                <a:gd name="T142" fmla="+- 0 3726 3655"/>
                <a:gd name="T143" fmla="*/ 3726 h 1945"/>
                <a:gd name="T144" fmla="+- 0 8663 2836"/>
                <a:gd name="T145" fmla="*/ T144 w 6088"/>
                <a:gd name="T146" fmla="+- 0 3850 3655"/>
                <a:gd name="T147" fmla="*/ 3850 h 1945"/>
                <a:gd name="T148" fmla="+- 0 8634 2836"/>
                <a:gd name="T149" fmla="*/ T148 w 6088"/>
                <a:gd name="T150" fmla="+- 0 4034 3655"/>
                <a:gd name="T151" fmla="*/ 4034 h 1945"/>
                <a:gd name="T152" fmla="+- 0 8610 2836"/>
                <a:gd name="T153" fmla="*/ T152 w 6088"/>
                <a:gd name="T154" fmla="+- 0 4452 3655"/>
                <a:gd name="T155" fmla="*/ 4452 h 1945"/>
                <a:gd name="T156" fmla="+- 0 8622 2836"/>
                <a:gd name="T157" fmla="*/ T156 w 6088"/>
                <a:gd name="T158" fmla="+- 0 4868 3655"/>
                <a:gd name="T159" fmla="*/ 4868 h 1945"/>
                <a:gd name="T160" fmla="+- 0 8639 2836"/>
                <a:gd name="T161" fmla="*/ T160 w 6088"/>
                <a:gd name="T162" fmla="+- 0 5235 3655"/>
                <a:gd name="T163" fmla="*/ 5235 h 1945"/>
                <a:gd name="T164" fmla="+- 0 8631 2836"/>
                <a:gd name="T165" fmla="*/ T164 w 6088"/>
                <a:gd name="T166" fmla="+- 0 5412 3655"/>
                <a:gd name="T167" fmla="*/ 5412 h 1945"/>
                <a:gd name="T168" fmla="+- 0 8590 2836"/>
                <a:gd name="T169" fmla="*/ T168 w 6088"/>
                <a:gd name="T170" fmla="+- 0 5517 3655"/>
                <a:gd name="T171" fmla="*/ 5517 h 1945"/>
                <a:gd name="T172" fmla="+- 0 8537 2836"/>
                <a:gd name="T173" fmla="*/ T172 w 6088"/>
                <a:gd name="T174" fmla="+- 0 5545 3655"/>
                <a:gd name="T175" fmla="*/ 5545 h 1945"/>
                <a:gd name="T176" fmla="+- 0 8467 2836"/>
                <a:gd name="T177" fmla="*/ T176 w 6088"/>
                <a:gd name="T178" fmla="+- 0 5447 3655"/>
                <a:gd name="T179" fmla="*/ 5447 h 1945"/>
                <a:gd name="T180" fmla="+- 0 8397 2836"/>
                <a:gd name="T181" fmla="*/ T180 w 6088"/>
                <a:gd name="T182" fmla="+- 0 5417 3655"/>
                <a:gd name="T183" fmla="*/ 5417 h 1945"/>
                <a:gd name="T184" fmla="+- 0 8379 2836"/>
                <a:gd name="T185" fmla="*/ T184 w 6088"/>
                <a:gd name="T186" fmla="+- 0 5503 3655"/>
                <a:gd name="T187" fmla="*/ 5503 h 1945"/>
                <a:gd name="T188" fmla="+- 0 8447 2836"/>
                <a:gd name="T189" fmla="*/ T188 w 6088"/>
                <a:gd name="T190" fmla="+- 0 5563 3655"/>
                <a:gd name="T191" fmla="*/ 5563 h 1945"/>
                <a:gd name="T192" fmla="+- 0 8555 2836"/>
                <a:gd name="T193" fmla="*/ T192 w 6088"/>
                <a:gd name="T194" fmla="+- 0 5598 3655"/>
                <a:gd name="T195" fmla="*/ 5598 h 1945"/>
                <a:gd name="T196" fmla="+- 0 8633 2836"/>
                <a:gd name="T197" fmla="*/ T196 w 6088"/>
                <a:gd name="T198" fmla="+- 0 5546 3655"/>
                <a:gd name="T199" fmla="*/ 5546 h 1945"/>
                <a:gd name="T200" fmla="+- 0 8679 2836"/>
                <a:gd name="T201" fmla="*/ T200 w 6088"/>
                <a:gd name="T202" fmla="+- 0 5460 3655"/>
                <a:gd name="T203" fmla="*/ 5460 h 1945"/>
                <a:gd name="T204" fmla="+- 0 8697 2836"/>
                <a:gd name="T205" fmla="*/ T204 w 6088"/>
                <a:gd name="T206" fmla="+- 0 5366 3655"/>
                <a:gd name="T207" fmla="*/ 5366 h 1945"/>
                <a:gd name="T208" fmla="+- 0 8714 2836"/>
                <a:gd name="T209" fmla="*/ T208 w 6088"/>
                <a:gd name="T210" fmla="+- 0 5200 3655"/>
                <a:gd name="T211" fmla="*/ 5200 h 1945"/>
                <a:gd name="T212" fmla="+- 0 8731 2836"/>
                <a:gd name="T213" fmla="*/ T212 w 6088"/>
                <a:gd name="T214" fmla="+- 0 4783 3655"/>
                <a:gd name="T215" fmla="*/ 4783 h 1945"/>
                <a:gd name="T216" fmla="+- 0 8726 2836"/>
                <a:gd name="T217" fmla="*/ T216 w 6088"/>
                <a:gd name="T218" fmla="+- 0 4399 3655"/>
                <a:gd name="T219" fmla="*/ 4399 h 1945"/>
                <a:gd name="T220" fmla="+- 0 8714 2836"/>
                <a:gd name="T221" fmla="*/ T220 w 6088"/>
                <a:gd name="T222" fmla="+- 0 4038 3655"/>
                <a:gd name="T223" fmla="*/ 4038 h 1945"/>
                <a:gd name="T224" fmla="+- 0 8723 2836"/>
                <a:gd name="T225" fmla="*/ T224 w 6088"/>
                <a:gd name="T226" fmla="+- 0 3860 3655"/>
                <a:gd name="T227" fmla="*/ 3860 h 1945"/>
                <a:gd name="T228" fmla="+- 0 8751 2836"/>
                <a:gd name="T229" fmla="*/ T228 w 6088"/>
                <a:gd name="T230" fmla="+- 0 3755 3655"/>
                <a:gd name="T231" fmla="*/ 3755 h 1945"/>
                <a:gd name="T232" fmla="+- 0 8779 2836"/>
                <a:gd name="T233" fmla="*/ T232 w 6088"/>
                <a:gd name="T234" fmla="+- 0 3727 3655"/>
                <a:gd name="T235" fmla="*/ 3727 h 1945"/>
                <a:gd name="T236" fmla="+- 0 8824 2836"/>
                <a:gd name="T237" fmla="*/ T236 w 6088"/>
                <a:gd name="T238" fmla="+- 0 3715 3655"/>
                <a:gd name="T239" fmla="*/ 3715 h 1945"/>
                <a:gd name="T240" fmla="+- 0 8857 2836"/>
                <a:gd name="T241" fmla="*/ T240 w 6088"/>
                <a:gd name="T242" fmla="+- 0 3759 3655"/>
                <a:gd name="T243" fmla="*/ 3759 h 1945"/>
                <a:gd name="T244" fmla="+- 0 8889 2836"/>
                <a:gd name="T245" fmla="*/ T244 w 6088"/>
                <a:gd name="T246" fmla="+- 0 3821 3655"/>
                <a:gd name="T247" fmla="*/ 3821 h 1945"/>
                <a:gd name="T248" fmla="+- 0 8921 2836"/>
                <a:gd name="T249" fmla="*/ T248 w 6088"/>
                <a:gd name="T250" fmla="+- 0 3815 3655"/>
                <a:gd name="T251" fmla="*/ 3815 h 194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 ang="0">
                  <a:pos x="T241" y="T243"/>
                </a:cxn>
                <a:cxn ang="0">
                  <a:pos x="T245" y="T247"/>
                </a:cxn>
                <a:cxn ang="0">
                  <a:pos x="T249" y="T251"/>
                </a:cxn>
              </a:cxnLst>
              <a:rect l="0" t="0" r="r" b="b"/>
              <a:pathLst>
                <a:path w="6088" h="1945">
                  <a:moveTo>
                    <a:pt x="866" y="663"/>
                  </a:moveTo>
                  <a:lnTo>
                    <a:pt x="861" y="584"/>
                  </a:lnTo>
                  <a:lnTo>
                    <a:pt x="853" y="525"/>
                  </a:lnTo>
                  <a:lnTo>
                    <a:pt x="841" y="466"/>
                  </a:lnTo>
                  <a:lnTo>
                    <a:pt x="824" y="408"/>
                  </a:lnTo>
                  <a:lnTo>
                    <a:pt x="802" y="351"/>
                  </a:lnTo>
                  <a:lnTo>
                    <a:pt x="788" y="322"/>
                  </a:lnTo>
                  <a:lnTo>
                    <a:pt x="771" y="294"/>
                  </a:lnTo>
                  <a:lnTo>
                    <a:pt x="752" y="267"/>
                  </a:lnTo>
                  <a:lnTo>
                    <a:pt x="748" y="263"/>
                  </a:lnTo>
                  <a:lnTo>
                    <a:pt x="730" y="241"/>
                  </a:lnTo>
                  <a:lnTo>
                    <a:pt x="705" y="218"/>
                  </a:lnTo>
                  <a:lnTo>
                    <a:pt x="676" y="197"/>
                  </a:lnTo>
                  <a:lnTo>
                    <a:pt x="645" y="180"/>
                  </a:lnTo>
                  <a:lnTo>
                    <a:pt x="612" y="167"/>
                  </a:lnTo>
                  <a:lnTo>
                    <a:pt x="578" y="158"/>
                  </a:lnTo>
                  <a:lnTo>
                    <a:pt x="543" y="155"/>
                  </a:lnTo>
                  <a:lnTo>
                    <a:pt x="509" y="155"/>
                  </a:lnTo>
                  <a:lnTo>
                    <a:pt x="476" y="159"/>
                  </a:lnTo>
                  <a:lnTo>
                    <a:pt x="445" y="166"/>
                  </a:lnTo>
                  <a:lnTo>
                    <a:pt x="414" y="175"/>
                  </a:lnTo>
                  <a:lnTo>
                    <a:pt x="385" y="186"/>
                  </a:lnTo>
                  <a:lnTo>
                    <a:pt x="357" y="199"/>
                  </a:lnTo>
                  <a:lnTo>
                    <a:pt x="305" y="229"/>
                  </a:lnTo>
                  <a:lnTo>
                    <a:pt x="257" y="263"/>
                  </a:lnTo>
                  <a:lnTo>
                    <a:pt x="212" y="302"/>
                  </a:lnTo>
                  <a:lnTo>
                    <a:pt x="172" y="345"/>
                  </a:lnTo>
                  <a:lnTo>
                    <a:pt x="193" y="369"/>
                  </a:lnTo>
                  <a:lnTo>
                    <a:pt x="242" y="343"/>
                  </a:lnTo>
                  <a:lnTo>
                    <a:pt x="291" y="319"/>
                  </a:lnTo>
                  <a:lnTo>
                    <a:pt x="341" y="298"/>
                  </a:lnTo>
                  <a:lnTo>
                    <a:pt x="391" y="281"/>
                  </a:lnTo>
                  <a:lnTo>
                    <a:pt x="440" y="269"/>
                  </a:lnTo>
                  <a:lnTo>
                    <a:pt x="489" y="263"/>
                  </a:lnTo>
                  <a:lnTo>
                    <a:pt x="534" y="264"/>
                  </a:lnTo>
                  <a:lnTo>
                    <a:pt x="575" y="275"/>
                  </a:lnTo>
                  <a:lnTo>
                    <a:pt x="612" y="294"/>
                  </a:lnTo>
                  <a:lnTo>
                    <a:pt x="644" y="322"/>
                  </a:lnTo>
                  <a:lnTo>
                    <a:pt x="671" y="358"/>
                  </a:lnTo>
                  <a:lnTo>
                    <a:pt x="694" y="401"/>
                  </a:lnTo>
                  <a:lnTo>
                    <a:pt x="715" y="448"/>
                  </a:lnTo>
                  <a:lnTo>
                    <a:pt x="732" y="497"/>
                  </a:lnTo>
                  <a:lnTo>
                    <a:pt x="746" y="547"/>
                  </a:lnTo>
                  <a:lnTo>
                    <a:pt x="758" y="599"/>
                  </a:lnTo>
                  <a:lnTo>
                    <a:pt x="770" y="684"/>
                  </a:lnTo>
                  <a:lnTo>
                    <a:pt x="776" y="770"/>
                  </a:lnTo>
                  <a:lnTo>
                    <a:pt x="774" y="855"/>
                  </a:lnTo>
                  <a:lnTo>
                    <a:pt x="766" y="845"/>
                  </a:lnTo>
                  <a:lnTo>
                    <a:pt x="766" y="915"/>
                  </a:lnTo>
                  <a:lnTo>
                    <a:pt x="763" y="943"/>
                  </a:lnTo>
                  <a:lnTo>
                    <a:pt x="744" y="1028"/>
                  </a:lnTo>
                  <a:lnTo>
                    <a:pt x="727" y="1079"/>
                  </a:lnTo>
                  <a:lnTo>
                    <a:pt x="708" y="1130"/>
                  </a:lnTo>
                  <a:lnTo>
                    <a:pt x="684" y="1178"/>
                  </a:lnTo>
                  <a:lnTo>
                    <a:pt x="657" y="1224"/>
                  </a:lnTo>
                  <a:lnTo>
                    <a:pt x="626" y="1267"/>
                  </a:lnTo>
                  <a:lnTo>
                    <a:pt x="591" y="1307"/>
                  </a:lnTo>
                  <a:lnTo>
                    <a:pt x="553" y="1341"/>
                  </a:lnTo>
                  <a:lnTo>
                    <a:pt x="511" y="1371"/>
                  </a:lnTo>
                  <a:lnTo>
                    <a:pt x="467" y="1394"/>
                  </a:lnTo>
                  <a:lnTo>
                    <a:pt x="420" y="1411"/>
                  </a:lnTo>
                  <a:lnTo>
                    <a:pt x="372" y="1421"/>
                  </a:lnTo>
                  <a:lnTo>
                    <a:pt x="323" y="1424"/>
                  </a:lnTo>
                  <a:lnTo>
                    <a:pt x="275" y="1419"/>
                  </a:lnTo>
                  <a:lnTo>
                    <a:pt x="232" y="1407"/>
                  </a:lnTo>
                  <a:lnTo>
                    <a:pt x="194" y="1387"/>
                  </a:lnTo>
                  <a:lnTo>
                    <a:pt x="163" y="1358"/>
                  </a:lnTo>
                  <a:lnTo>
                    <a:pt x="139" y="1321"/>
                  </a:lnTo>
                  <a:lnTo>
                    <a:pt x="121" y="1279"/>
                  </a:lnTo>
                  <a:lnTo>
                    <a:pt x="110" y="1232"/>
                  </a:lnTo>
                  <a:lnTo>
                    <a:pt x="106" y="1185"/>
                  </a:lnTo>
                  <a:lnTo>
                    <a:pt x="106" y="1178"/>
                  </a:lnTo>
                  <a:lnTo>
                    <a:pt x="107" y="1132"/>
                  </a:lnTo>
                  <a:lnTo>
                    <a:pt x="113" y="1082"/>
                  </a:lnTo>
                  <a:lnTo>
                    <a:pt x="125" y="1032"/>
                  </a:lnTo>
                  <a:lnTo>
                    <a:pt x="141" y="983"/>
                  </a:lnTo>
                  <a:lnTo>
                    <a:pt x="162" y="936"/>
                  </a:lnTo>
                  <a:lnTo>
                    <a:pt x="187" y="893"/>
                  </a:lnTo>
                  <a:lnTo>
                    <a:pt x="217" y="853"/>
                  </a:lnTo>
                  <a:lnTo>
                    <a:pt x="252" y="820"/>
                  </a:lnTo>
                  <a:lnTo>
                    <a:pt x="294" y="793"/>
                  </a:lnTo>
                  <a:lnTo>
                    <a:pt x="339" y="772"/>
                  </a:lnTo>
                  <a:lnTo>
                    <a:pt x="387" y="757"/>
                  </a:lnTo>
                  <a:lnTo>
                    <a:pt x="437" y="751"/>
                  </a:lnTo>
                  <a:lnTo>
                    <a:pt x="517" y="755"/>
                  </a:lnTo>
                  <a:lnTo>
                    <a:pt x="597" y="779"/>
                  </a:lnTo>
                  <a:lnTo>
                    <a:pt x="671" y="820"/>
                  </a:lnTo>
                  <a:lnTo>
                    <a:pt x="735" y="875"/>
                  </a:lnTo>
                  <a:lnTo>
                    <a:pt x="766" y="915"/>
                  </a:lnTo>
                  <a:lnTo>
                    <a:pt x="766" y="845"/>
                  </a:lnTo>
                  <a:lnTo>
                    <a:pt x="753" y="828"/>
                  </a:lnTo>
                  <a:lnTo>
                    <a:pt x="711" y="786"/>
                  </a:lnTo>
                  <a:lnTo>
                    <a:pt x="666" y="751"/>
                  </a:lnTo>
                  <a:lnTo>
                    <a:pt x="664" y="749"/>
                  </a:lnTo>
                  <a:lnTo>
                    <a:pt x="639" y="733"/>
                  </a:lnTo>
                  <a:lnTo>
                    <a:pt x="612" y="719"/>
                  </a:lnTo>
                  <a:lnTo>
                    <a:pt x="585" y="706"/>
                  </a:lnTo>
                  <a:lnTo>
                    <a:pt x="556" y="695"/>
                  </a:lnTo>
                  <a:lnTo>
                    <a:pt x="527" y="687"/>
                  </a:lnTo>
                  <a:lnTo>
                    <a:pt x="497" y="680"/>
                  </a:lnTo>
                  <a:lnTo>
                    <a:pt x="466" y="676"/>
                  </a:lnTo>
                  <a:lnTo>
                    <a:pt x="435" y="675"/>
                  </a:lnTo>
                  <a:lnTo>
                    <a:pt x="419" y="675"/>
                  </a:lnTo>
                  <a:lnTo>
                    <a:pt x="404" y="676"/>
                  </a:lnTo>
                  <a:lnTo>
                    <a:pt x="388" y="677"/>
                  </a:lnTo>
                  <a:lnTo>
                    <a:pt x="373" y="679"/>
                  </a:lnTo>
                  <a:lnTo>
                    <a:pt x="342" y="685"/>
                  </a:lnTo>
                  <a:lnTo>
                    <a:pt x="327" y="689"/>
                  </a:lnTo>
                  <a:lnTo>
                    <a:pt x="312" y="693"/>
                  </a:lnTo>
                  <a:lnTo>
                    <a:pt x="282" y="704"/>
                  </a:lnTo>
                  <a:lnTo>
                    <a:pt x="254" y="717"/>
                  </a:lnTo>
                  <a:lnTo>
                    <a:pt x="227" y="731"/>
                  </a:lnTo>
                  <a:lnTo>
                    <a:pt x="199" y="748"/>
                  </a:lnTo>
                  <a:lnTo>
                    <a:pt x="150" y="790"/>
                  </a:lnTo>
                  <a:lnTo>
                    <a:pt x="110" y="838"/>
                  </a:lnTo>
                  <a:lnTo>
                    <a:pt x="76" y="890"/>
                  </a:lnTo>
                  <a:lnTo>
                    <a:pt x="49" y="945"/>
                  </a:lnTo>
                  <a:lnTo>
                    <a:pt x="27" y="1003"/>
                  </a:lnTo>
                  <a:lnTo>
                    <a:pt x="12" y="1062"/>
                  </a:lnTo>
                  <a:lnTo>
                    <a:pt x="3" y="1123"/>
                  </a:lnTo>
                  <a:lnTo>
                    <a:pt x="0" y="1185"/>
                  </a:lnTo>
                  <a:lnTo>
                    <a:pt x="4" y="1247"/>
                  </a:lnTo>
                  <a:lnTo>
                    <a:pt x="17" y="1311"/>
                  </a:lnTo>
                  <a:lnTo>
                    <a:pt x="42" y="1372"/>
                  </a:lnTo>
                  <a:lnTo>
                    <a:pt x="80" y="1429"/>
                  </a:lnTo>
                  <a:lnTo>
                    <a:pt x="105" y="1454"/>
                  </a:lnTo>
                  <a:lnTo>
                    <a:pt x="132" y="1475"/>
                  </a:lnTo>
                  <a:lnTo>
                    <a:pt x="163" y="1493"/>
                  </a:lnTo>
                  <a:lnTo>
                    <a:pt x="194" y="1507"/>
                  </a:lnTo>
                  <a:lnTo>
                    <a:pt x="227" y="1516"/>
                  </a:lnTo>
                  <a:lnTo>
                    <a:pt x="260" y="1522"/>
                  </a:lnTo>
                  <a:lnTo>
                    <a:pt x="293" y="1524"/>
                  </a:lnTo>
                  <a:lnTo>
                    <a:pt x="325" y="1524"/>
                  </a:lnTo>
                  <a:lnTo>
                    <a:pt x="388" y="1517"/>
                  </a:lnTo>
                  <a:lnTo>
                    <a:pt x="449" y="1500"/>
                  </a:lnTo>
                  <a:lnTo>
                    <a:pt x="506" y="1475"/>
                  </a:lnTo>
                  <a:lnTo>
                    <a:pt x="559" y="1442"/>
                  </a:lnTo>
                  <a:lnTo>
                    <a:pt x="582" y="1424"/>
                  </a:lnTo>
                  <a:lnTo>
                    <a:pt x="607" y="1403"/>
                  </a:lnTo>
                  <a:lnTo>
                    <a:pt x="649" y="1360"/>
                  </a:lnTo>
                  <a:lnTo>
                    <a:pt x="686" y="1312"/>
                  </a:lnTo>
                  <a:lnTo>
                    <a:pt x="719" y="1263"/>
                  </a:lnTo>
                  <a:lnTo>
                    <a:pt x="734" y="1237"/>
                  </a:lnTo>
                  <a:lnTo>
                    <a:pt x="747" y="1211"/>
                  </a:lnTo>
                  <a:lnTo>
                    <a:pt x="760" y="1184"/>
                  </a:lnTo>
                  <a:lnTo>
                    <a:pt x="773" y="1158"/>
                  </a:lnTo>
                  <a:lnTo>
                    <a:pt x="783" y="1130"/>
                  </a:lnTo>
                  <a:lnTo>
                    <a:pt x="794" y="1103"/>
                  </a:lnTo>
                  <a:lnTo>
                    <a:pt x="803" y="1075"/>
                  </a:lnTo>
                  <a:lnTo>
                    <a:pt x="812" y="1048"/>
                  </a:lnTo>
                  <a:lnTo>
                    <a:pt x="832" y="973"/>
                  </a:lnTo>
                  <a:lnTo>
                    <a:pt x="838" y="942"/>
                  </a:lnTo>
                  <a:lnTo>
                    <a:pt x="847" y="896"/>
                  </a:lnTo>
                  <a:lnTo>
                    <a:pt x="859" y="819"/>
                  </a:lnTo>
                  <a:lnTo>
                    <a:pt x="865" y="741"/>
                  </a:lnTo>
                  <a:lnTo>
                    <a:pt x="866" y="663"/>
                  </a:lnTo>
                  <a:moveTo>
                    <a:pt x="6087" y="140"/>
                  </a:moveTo>
                  <a:lnTo>
                    <a:pt x="6087" y="120"/>
                  </a:lnTo>
                  <a:lnTo>
                    <a:pt x="6084" y="100"/>
                  </a:lnTo>
                  <a:lnTo>
                    <a:pt x="6079" y="80"/>
                  </a:lnTo>
                  <a:lnTo>
                    <a:pt x="6071" y="61"/>
                  </a:lnTo>
                  <a:lnTo>
                    <a:pt x="6070" y="59"/>
                  </a:lnTo>
                  <a:lnTo>
                    <a:pt x="6060" y="41"/>
                  </a:lnTo>
                  <a:lnTo>
                    <a:pt x="6043" y="23"/>
                  </a:lnTo>
                  <a:lnTo>
                    <a:pt x="6021" y="8"/>
                  </a:lnTo>
                  <a:lnTo>
                    <a:pt x="6007" y="3"/>
                  </a:lnTo>
                  <a:lnTo>
                    <a:pt x="5993" y="0"/>
                  </a:lnTo>
                  <a:lnTo>
                    <a:pt x="5979" y="0"/>
                  </a:lnTo>
                  <a:lnTo>
                    <a:pt x="5966" y="2"/>
                  </a:lnTo>
                  <a:lnTo>
                    <a:pt x="5954" y="6"/>
                  </a:lnTo>
                  <a:lnTo>
                    <a:pt x="5943" y="11"/>
                  </a:lnTo>
                  <a:lnTo>
                    <a:pt x="5933" y="17"/>
                  </a:lnTo>
                  <a:lnTo>
                    <a:pt x="5924" y="23"/>
                  </a:lnTo>
                  <a:lnTo>
                    <a:pt x="5915" y="29"/>
                  </a:lnTo>
                  <a:lnTo>
                    <a:pt x="5907" y="35"/>
                  </a:lnTo>
                  <a:lnTo>
                    <a:pt x="5900" y="42"/>
                  </a:lnTo>
                  <a:lnTo>
                    <a:pt x="5892" y="49"/>
                  </a:lnTo>
                  <a:lnTo>
                    <a:pt x="5885" y="55"/>
                  </a:lnTo>
                  <a:lnTo>
                    <a:pt x="5876" y="65"/>
                  </a:lnTo>
                  <a:lnTo>
                    <a:pt x="5872" y="71"/>
                  </a:lnTo>
                  <a:lnTo>
                    <a:pt x="5867" y="77"/>
                  </a:lnTo>
                  <a:lnTo>
                    <a:pt x="5864" y="83"/>
                  </a:lnTo>
                  <a:lnTo>
                    <a:pt x="5847" y="121"/>
                  </a:lnTo>
                  <a:lnTo>
                    <a:pt x="5835" y="158"/>
                  </a:lnTo>
                  <a:lnTo>
                    <a:pt x="5827" y="195"/>
                  </a:lnTo>
                  <a:lnTo>
                    <a:pt x="5819" y="232"/>
                  </a:lnTo>
                  <a:lnTo>
                    <a:pt x="5813" y="269"/>
                  </a:lnTo>
                  <a:lnTo>
                    <a:pt x="5808" y="305"/>
                  </a:lnTo>
                  <a:lnTo>
                    <a:pt x="5803" y="342"/>
                  </a:lnTo>
                  <a:lnTo>
                    <a:pt x="5798" y="379"/>
                  </a:lnTo>
                  <a:lnTo>
                    <a:pt x="5790" y="463"/>
                  </a:lnTo>
                  <a:lnTo>
                    <a:pt x="5783" y="546"/>
                  </a:lnTo>
                  <a:lnTo>
                    <a:pt x="5778" y="630"/>
                  </a:lnTo>
                  <a:lnTo>
                    <a:pt x="5775" y="714"/>
                  </a:lnTo>
                  <a:lnTo>
                    <a:pt x="5774" y="797"/>
                  </a:lnTo>
                  <a:lnTo>
                    <a:pt x="5774" y="880"/>
                  </a:lnTo>
                  <a:lnTo>
                    <a:pt x="5776" y="964"/>
                  </a:lnTo>
                  <a:lnTo>
                    <a:pt x="5778" y="1047"/>
                  </a:lnTo>
                  <a:lnTo>
                    <a:pt x="5781" y="1130"/>
                  </a:lnTo>
                  <a:lnTo>
                    <a:pt x="5786" y="1213"/>
                  </a:lnTo>
                  <a:lnTo>
                    <a:pt x="5791" y="1296"/>
                  </a:lnTo>
                  <a:lnTo>
                    <a:pt x="5795" y="1378"/>
                  </a:lnTo>
                  <a:lnTo>
                    <a:pt x="5799" y="1462"/>
                  </a:lnTo>
                  <a:lnTo>
                    <a:pt x="5802" y="1544"/>
                  </a:lnTo>
                  <a:lnTo>
                    <a:pt x="5803" y="1580"/>
                  </a:lnTo>
                  <a:lnTo>
                    <a:pt x="5803" y="1616"/>
                  </a:lnTo>
                  <a:lnTo>
                    <a:pt x="5803" y="1651"/>
                  </a:lnTo>
                  <a:lnTo>
                    <a:pt x="5802" y="1687"/>
                  </a:lnTo>
                  <a:lnTo>
                    <a:pt x="5799" y="1722"/>
                  </a:lnTo>
                  <a:lnTo>
                    <a:pt x="5795" y="1757"/>
                  </a:lnTo>
                  <a:lnTo>
                    <a:pt x="5789" y="1790"/>
                  </a:lnTo>
                  <a:lnTo>
                    <a:pt x="5779" y="1819"/>
                  </a:lnTo>
                  <a:lnTo>
                    <a:pt x="5771" y="1834"/>
                  </a:lnTo>
                  <a:lnTo>
                    <a:pt x="5763" y="1849"/>
                  </a:lnTo>
                  <a:lnTo>
                    <a:pt x="5754" y="1862"/>
                  </a:lnTo>
                  <a:lnTo>
                    <a:pt x="5744" y="1873"/>
                  </a:lnTo>
                  <a:lnTo>
                    <a:pt x="5734" y="1882"/>
                  </a:lnTo>
                  <a:lnTo>
                    <a:pt x="5723" y="1888"/>
                  </a:lnTo>
                  <a:lnTo>
                    <a:pt x="5712" y="1891"/>
                  </a:lnTo>
                  <a:lnTo>
                    <a:pt x="5701" y="1890"/>
                  </a:lnTo>
                  <a:lnTo>
                    <a:pt x="5679" y="1879"/>
                  </a:lnTo>
                  <a:lnTo>
                    <a:pt x="5658" y="1858"/>
                  </a:lnTo>
                  <a:lnTo>
                    <a:pt x="5642" y="1831"/>
                  </a:lnTo>
                  <a:lnTo>
                    <a:pt x="5633" y="1802"/>
                  </a:lnTo>
                  <a:lnTo>
                    <a:pt x="5631" y="1792"/>
                  </a:lnTo>
                  <a:lnTo>
                    <a:pt x="5626" y="1782"/>
                  </a:lnTo>
                  <a:lnTo>
                    <a:pt x="5618" y="1774"/>
                  </a:lnTo>
                  <a:lnTo>
                    <a:pt x="5601" y="1763"/>
                  </a:lnTo>
                  <a:lnTo>
                    <a:pt x="5581" y="1759"/>
                  </a:lnTo>
                  <a:lnTo>
                    <a:pt x="5561" y="1762"/>
                  </a:lnTo>
                  <a:lnTo>
                    <a:pt x="5544" y="1774"/>
                  </a:lnTo>
                  <a:lnTo>
                    <a:pt x="5532" y="1791"/>
                  </a:lnTo>
                  <a:lnTo>
                    <a:pt x="5528" y="1811"/>
                  </a:lnTo>
                  <a:lnTo>
                    <a:pt x="5532" y="1831"/>
                  </a:lnTo>
                  <a:lnTo>
                    <a:pt x="5543" y="1848"/>
                  </a:lnTo>
                  <a:lnTo>
                    <a:pt x="5546" y="1852"/>
                  </a:lnTo>
                  <a:lnTo>
                    <a:pt x="5562" y="1868"/>
                  </a:lnTo>
                  <a:lnTo>
                    <a:pt x="5578" y="1882"/>
                  </a:lnTo>
                  <a:lnTo>
                    <a:pt x="5594" y="1895"/>
                  </a:lnTo>
                  <a:lnTo>
                    <a:pt x="5611" y="1908"/>
                  </a:lnTo>
                  <a:lnTo>
                    <a:pt x="5629" y="1920"/>
                  </a:lnTo>
                  <a:lnTo>
                    <a:pt x="5648" y="1931"/>
                  </a:lnTo>
                  <a:lnTo>
                    <a:pt x="5670" y="1940"/>
                  </a:lnTo>
                  <a:lnTo>
                    <a:pt x="5694" y="1945"/>
                  </a:lnTo>
                  <a:lnTo>
                    <a:pt x="5719" y="1943"/>
                  </a:lnTo>
                  <a:lnTo>
                    <a:pt x="5743" y="1936"/>
                  </a:lnTo>
                  <a:lnTo>
                    <a:pt x="5764" y="1924"/>
                  </a:lnTo>
                  <a:lnTo>
                    <a:pt x="5781" y="1910"/>
                  </a:lnTo>
                  <a:lnTo>
                    <a:pt x="5795" y="1894"/>
                  </a:lnTo>
                  <a:lnTo>
                    <a:pt x="5797" y="1891"/>
                  </a:lnTo>
                  <a:lnTo>
                    <a:pt x="5807" y="1878"/>
                  </a:lnTo>
                  <a:lnTo>
                    <a:pt x="5818" y="1861"/>
                  </a:lnTo>
                  <a:lnTo>
                    <a:pt x="5827" y="1843"/>
                  </a:lnTo>
                  <a:lnTo>
                    <a:pt x="5836" y="1824"/>
                  </a:lnTo>
                  <a:lnTo>
                    <a:pt x="5843" y="1805"/>
                  </a:lnTo>
                  <a:lnTo>
                    <a:pt x="5847" y="1786"/>
                  </a:lnTo>
                  <a:lnTo>
                    <a:pt x="5852" y="1767"/>
                  </a:lnTo>
                  <a:lnTo>
                    <a:pt x="5855" y="1748"/>
                  </a:lnTo>
                  <a:lnTo>
                    <a:pt x="5858" y="1730"/>
                  </a:lnTo>
                  <a:lnTo>
                    <a:pt x="5861" y="1711"/>
                  </a:lnTo>
                  <a:lnTo>
                    <a:pt x="5863" y="1692"/>
                  </a:lnTo>
                  <a:lnTo>
                    <a:pt x="5867" y="1656"/>
                  </a:lnTo>
                  <a:lnTo>
                    <a:pt x="5871" y="1619"/>
                  </a:lnTo>
                  <a:lnTo>
                    <a:pt x="5875" y="1582"/>
                  </a:lnTo>
                  <a:lnTo>
                    <a:pt x="5878" y="1545"/>
                  </a:lnTo>
                  <a:lnTo>
                    <a:pt x="5883" y="1461"/>
                  </a:lnTo>
                  <a:lnTo>
                    <a:pt x="5887" y="1378"/>
                  </a:lnTo>
                  <a:lnTo>
                    <a:pt x="5891" y="1295"/>
                  </a:lnTo>
                  <a:lnTo>
                    <a:pt x="5894" y="1211"/>
                  </a:lnTo>
                  <a:lnTo>
                    <a:pt x="5895" y="1128"/>
                  </a:lnTo>
                  <a:lnTo>
                    <a:pt x="5896" y="1045"/>
                  </a:lnTo>
                  <a:lnTo>
                    <a:pt x="5895" y="962"/>
                  </a:lnTo>
                  <a:lnTo>
                    <a:pt x="5894" y="889"/>
                  </a:lnTo>
                  <a:lnTo>
                    <a:pt x="5892" y="816"/>
                  </a:lnTo>
                  <a:lnTo>
                    <a:pt x="5890" y="744"/>
                  </a:lnTo>
                  <a:lnTo>
                    <a:pt x="5888" y="672"/>
                  </a:lnTo>
                  <a:lnTo>
                    <a:pt x="5885" y="599"/>
                  </a:lnTo>
                  <a:lnTo>
                    <a:pt x="5882" y="527"/>
                  </a:lnTo>
                  <a:lnTo>
                    <a:pt x="5879" y="455"/>
                  </a:lnTo>
                  <a:lnTo>
                    <a:pt x="5878" y="383"/>
                  </a:lnTo>
                  <a:lnTo>
                    <a:pt x="5878" y="347"/>
                  </a:lnTo>
                  <a:lnTo>
                    <a:pt x="5879" y="311"/>
                  </a:lnTo>
                  <a:lnTo>
                    <a:pt x="5881" y="276"/>
                  </a:lnTo>
                  <a:lnTo>
                    <a:pt x="5883" y="240"/>
                  </a:lnTo>
                  <a:lnTo>
                    <a:pt x="5887" y="205"/>
                  </a:lnTo>
                  <a:lnTo>
                    <a:pt x="5892" y="171"/>
                  </a:lnTo>
                  <a:lnTo>
                    <a:pt x="5900" y="138"/>
                  </a:lnTo>
                  <a:lnTo>
                    <a:pt x="5911" y="108"/>
                  </a:lnTo>
                  <a:lnTo>
                    <a:pt x="5913" y="104"/>
                  </a:lnTo>
                  <a:lnTo>
                    <a:pt x="5915" y="100"/>
                  </a:lnTo>
                  <a:lnTo>
                    <a:pt x="5917" y="96"/>
                  </a:lnTo>
                  <a:lnTo>
                    <a:pt x="5921" y="92"/>
                  </a:lnTo>
                  <a:lnTo>
                    <a:pt x="5927" y="86"/>
                  </a:lnTo>
                  <a:lnTo>
                    <a:pt x="5935" y="78"/>
                  </a:lnTo>
                  <a:lnTo>
                    <a:pt x="5943" y="72"/>
                  </a:lnTo>
                  <a:lnTo>
                    <a:pt x="5952" y="67"/>
                  </a:lnTo>
                  <a:lnTo>
                    <a:pt x="5961" y="62"/>
                  </a:lnTo>
                  <a:lnTo>
                    <a:pt x="5969" y="59"/>
                  </a:lnTo>
                  <a:lnTo>
                    <a:pt x="5984" y="59"/>
                  </a:lnTo>
                  <a:lnTo>
                    <a:pt x="5988" y="60"/>
                  </a:lnTo>
                  <a:lnTo>
                    <a:pt x="5992" y="63"/>
                  </a:lnTo>
                  <a:lnTo>
                    <a:pt x="5999" y="70"/>
                  </a:lnTo>
                  <a:lnTo>
                    <a:pt x="6006" y="79"/>
                  </a:lnTo>
                  <a:lnTo>
                    <a:pt x="6014" y="90"/>
                  </a:lnTo>
                  <a:lnTo>
                    <a:pt x="6021" y="104"/>
                  </a:lnTo>
                  <a:lnTo>
                    <a:pt x="6028" y="118"/>
                  </a:lnTo>
                  <a:lnTo>
                    <a:pt x="6036" y="133"/>
                  </a:lnTo>
                  <a:lnTo>
                    <a:pt x="6044" y="149"/>
                  </a:lnTo>
                  <a:lnTo>
                    <a:pt x="6052" y="164"/>
                  </a:lnTo>
                  <a:lnTo>
                    <a:pt x="6053" y="166"/>
                  </a:lnTo>
                  <a:lnTo>
                    <a:pt x="6056" y="170"/>
                  </a:lnTo>
                  <a:lnTo>
                    <a:pt x="6060" y="173"/>
                  </a:lnTo>
                  <a:lnTo>
                    <a:pt x="6074" y="175"/>
                  </a:lnTo>
                  <a:lnTo>
                    <a:pt x="6083" y="169"/>
                  </a:lnTo>
                  <a:lnTo>
                    <a:pt x="6085" y="160"/>
                  </a:lnTo>
                  <a:lnTo>
                    <a:pt x="6087" y="140"/>
                  </a:lnTo>
                </a:path>
              </a:pathLst>
            </a:custGeom>
            <a:solidFill>
              <a:srgbClr val="18428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s-BO"/>
            </a:p>
          </p:txBody>
        </p:sp>
      </p:grpSp>
      <p:sp>
        <p:nvSpPr>
          <p:cNvPr id="11" name="Rectángulo 10"/>
          <p:cNvSpPr/>
          <p:nvPr/>
        </p:nvSpPr>
        <p:spPr>
          <a:xfrm>
            <a:off x="3900398" y="0"/>
            <a:ext cx="5377241" cy="1446550"/>
          </a:xfrm>
          <a:prstGeom prst="rect">
            <a:avLst/>
          </a:prstGeom>
          <a:noFill/>
        </p:spPr>
        <p:txBody>
          <a:bodyPr wrap="none" lIns="91440" tIns="45720" rIns="91440" bIns="45720">
            <a:spAutoFit/>
          </a:bodyPr>
          <a:lstStyle/>
          <a:p>
            <a:pPr algn="ctr"/>
            <a:r>
              <a:rPr lang="es-ES" sz="4400" b="1"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LABORATORIO DE</a:t>
            </a:r>
          </a:p>
          <a:p>
            <a:pPr algn="ctr"/>
            <a:r>
              <a:rPr lang="es-ES" sz="4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QUIMICA</a:t>
            </a:r>
            <a:endParaRPr lang="es-ES" sz="4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13630869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BO"/>
          </a:p>
        </p:txBody>
      </p:sp>
      <p:sp>
        <p:nvSpPr>
          <p:cNvPr id="3" name="Marcador de contenido 2"/>
          <p:cNvSpPr>
            <a:spLocks noGrp="1"/>
          </p:cNvSpPr>
          <p:nvPr>
            <p:ph idx="1"/>
          </p:nvPr>
        </p:nvSpPr>
        <p:spPr/>
        <p:txBody>
          <a:bodyPr/>
          <a:lstStyle/>
          <a:p>
            <a:endParaRPr lang="es-BO"/>
          </a:p>
        </p:txBody>
      </p:sp>
      <p:pic>
        <p:nvPicPr>
          <p:cNvPr id="5" name="Imagen 4"/>
          <p:cNvPicPr>
            <a:picLocks noChangeAspect="1"/>
          </p:cNvPicPr>
          <p:nvPr/>
        </p:nvPicPr>
        <p:blipFill rotWithShape="1">
          <a:blip r:embed="rId2"/>
          <a:srcRect l="8757" t="11232" r="28884" b="6198"/>
          <a:stretch/>
        </p:blipFill>
        <p:spPr>
          <a:xfrm>
            <a:off x="875762" y="631065"/>
            <a:ext cx="10277341" cy="5525036"/>
          </a:xfrm>
          <a:prstGeom prst="rect">
            <a:avLst/>
          </a:prstGeom>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409" y="68025"/>
            <a:ext cx="2077516" cy="914107"/>
          </a:xfrm>
          <a:prstGeom prst="rect">
            <a:avLst/>
          </a:prstGeom>
        </p:spPr>
      </p:pic>
      <p:grpSp>
        <p:nvGrpSpPr>
          <p:cNvPr id="7" name="Grupo 6"/>
          <p:cNvGrpSpPr>
            <a:grpSpLocks/>
          </p:cNvGrpSpPr>
          <p:nvPr/>
        </p:nvGrpSpPr>
        <p:grpSpPr bwMode="auto">
          <a:xfrm>
            <a:off x="10896597" y="5576552"/>
            <a:ext cx="1219200" cy="1161907"/>
            <a:chOff x="783" y="801"/>
            <a:chExt cx="10339" cy="10320"/>
          </a:xfrm>
        </p:grpSpPr>
        <p:pic>
          <p:nvPicPr>
            <p:cNvPr id="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3" y="801"/>
              <a:ext cx="10339" cy="1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33" y="2374"/>
              <a:ext cx="6439" cy="5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38" y="4200"/>
              <a:ext cx="3229" cy="3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AutoShape 6"/>
            <p:cNvSpPr>
              <a:spLocks/>
            </p:cNvSpPr>
            <p:nvPr/>
          </p:nvSpPr>
          <p:spPr bwMode="auto">
            <a:xfrm>
              <a:off x="2835" y="3655"/>
              <a:ext cx="6088" cy="1945"/>
            </a:xfrm>
            <a:custGeom>
              <a:avLst/>
              <a:gdLst>
                <a:gd name="T0" fmla="+- 0 3660 2836"/>
                <a:gd name="T1" fmla="*/ T0 w 6088"/>
                <a:gd name="T2" fmla="+- 0 4063 3655"/>
                <a:gd name="T3" fmla="*/ 4063 h 1945"/>
                <a:gd name="T4" fmla="+- 0 3584 2836"/>
                <a:gd name="T5" fmla="*/ T4 w 6088"/>
                <a:gd name="T6" fmla="+- 0 3918 3655"/>
                <a:gd name="T7" fmla="*/ 3918 h 1945"/>
                <a:gd name="T8" fmla="+- 0 3448 2836"/>
                <a:gd name="T9" fmla="*/ T8 w 6088"/>
                <a:gd name="T10" fmla="+- 0 3822 3655"/>
                <a:gd name="T11" fmla="*/ 3822 h 1945"/>
                <a:gd name="T12" fmla="+- 0 3281 2836"/>
                <a:gd name="T13" fmla="*/ T12 w 6088"/>
                <a:gd name="T14" fmla="+- 0 3821 3655"/>
                <a:gd name="T15" fmla="*/ 3821 h 1945"/>
                <a:gd name="T16" fmla="+- 0 3093 2836"/>
                <a:gd name="T17" fmla="*/ T16 w 6088"/>
                <a:gd name="T18" fmla="+- 0 3918 3655"/>
                <a:gd name="T19" fmla="*/ 3918 h 1945"/>
                <a:gd name="T20" fmla="+- 0 3127 2836"/>
                <a:gd name="T21" fmla="*/ T20 w 6088"/>
                <a:gd name="T22" fmla="+- 0 3974 3655"/>
                <a:gd name="T23" fmla="*/ 3974 h 1945"/>
                <a:gd name="T24" fmla="+- 0 3370 2836"/>
                <a:gd name="T25" fmla="*/ T24 w 6088"/>
                <a:gd name="T26" fmla="+- 0 3919 3655"/>
                <a:gd name="T27" fmla="*/ 3919 h 1945"/>
                <a:gd name="T28" fmla="+- 0 3530 2836"/>
                <a:gd name="T29" fmla="*/ T28 w 6088"/>
                <a:gd name="T30" fmla="+- 0 4056 3655"/>
                <a:gd name="T31" fmla="*/ 4056 h 1945"/>
                <a:gd name="T32" fmla="+- 0 3606 2836"/>
                <a:gd name="T33" fmla="*/ T32 w 6088"/>
                <a:gd name="T34" fmla="+- 0 4339 3655"/>
                <a:gd name="T35" fmla="*/ 4339 h 1945"/>
                <a:gd name="T36" fmla="+- 0 3599 2836"/>
                <a:gd name="T37" fmla="*/ T36 w 6088"/>
                <a:gd name="T38" fmla="+- 0 4598 3655"/>
                <a:gd name="T39" fmla="*/ 4598 h 1945"/>
                <a:gd name="T40" fmla="+- 0 3493 2836"/>
                <a:gd name="T41" fmla="*/ T40 w 6088"/>
                <a:gd name="T42" fmla="+- 0 4879 3655"/>
                <a:gd name="T43" fmla="*/ 4879 h 1945"/>
                <a:gd name="T44" fmla="+- 0 3303 2836"/>
                <a:gd name="T45" fmla="*/ T44 w 6088"/>
                <a:gd name="T46" fmla="+- 0 5049 3655"/>
                <a:gd name="T47" fmla="*/ 5049 h 1945"/>
                <a:gd name="T48" fmla="+- 0 3068 2836"/>
                <a:gd name="T49" fmla="*/ T48 w 6088"/>
                <a:gd name="T50" fmla="+- 0 5062 3655"/>
                <a:gd name="T51" fmla="*/ 5062 h 1945"/>
                <a:gd name="T52" fmla="+- 0 2946 2836"/>
                <a:gd name="T53" fmla="*/ T52 w 6088"/>
                <a:gd name="T54" fmla="+- 0 4887 3655"/>
                <a:gd name="T55" fmla="*/ 4887 h 1945"/>
                <a:gd name="T56" fmla="+- 0 2961 2836"/>
                <a:gd name="T57" fmla="*/ T56 w 6088"/>
                <a:gd name="T58" fmla="+- 0 4687 3655"/>
                <a:gd name="T59" fmla="*/ 4687 h 1945"/>
                <a:gd name="T60" fmla="+- 0 3088 2836"/>
                <a:gd name="T61" fmla="*/ T60 w 6088"/>
                <a:gd name="T62" fmla="+- 0 4475 3655"/>
                <a:gd name="T63" fmla="*/ 4475 h 1945"/>
                <a:gd name="T64" fmla="+- 0 3353 2836"/>
                <a:gd name="T65" fmla="*/ T64 w 6088"/>
                <a:gd name="T66" fmla="+- 0 4410 3655"/>
                <a:gd name="T67" fmla="*/ 4410 h 1945"/>
                <a:gd name="T68" fmla="+- 0 3602 2836"/>
                <a:gd name="T69" fmla="*/ T68 w 6088"/>
                <a:gd name="T70" fmla="+- 0 4500 3655"/>
                <a:gd name="T71" fmla="*/ 4500 h 1945"/>
                <a:gd name="T72" fmla="+- 0 3475 2836"/>
                <a:gd name="T73" fmla="*/ T72 w 6088"/>
                <a:gd name="T74" fmla="+- 0 4388 3655"/>
                <a:gd name="T75" fmla="*/ 4388 h 1945"/>
                <a:gd name="T76" fmla="+- 0 3333 2836"/>
                <a:gd name="T77" fmla="*/ T76 w 6088"/>
                <a:gd name="T78" fmla="+- 0 4335 3655"/>
                <a:gd name="T79" fmla="*/ 4335 h 1945"/>
                <a:gd name="T80" fmla="+- 0 3224 2836"/>
                <a:gd name="T81" fmla="*/ T80 w 6088"/>
                <a:gd name="T82" fmla="+- 0 4332 3655"/>
                <a:gd name="T83" fmla="*/ 4332 h 1945"/>
                <a:gd name="T84" fmla="+- 0 3118 2836"/>
                <a:gd name="T85" fmla="*/ T84 w 6088"/>
                <a:gd name="T86" fmla="+- 0 4359 3655"/>
                <a:gd name="T87" fmla="*/ 4359 h 1945"/>
                <a:gd name="T88" fmla="+- 0 2946 2836"/>
                <a:gd name="T89" fmla="*/ T88 w 6088"/>
                <a:gd name="T90" fmla="+- 0 4493 3655"/>
                <a:gd name="T91" fmla="*/ 4493 h 1945"/>
                <a:gd name="T92" fmla="+- 0 2839 2836"/>
                <a:gd name="T93" fmla="*/ T92 w 6088"/>
                <a:gd name="T94" fmla="+- 0 4778 3655"/>
                <a:gd name="T95" fmla="*/ 4778 h 1945"/>
                <a:gd name="T96" fmla="+- 0 2916 2836"/>
                <a:gd name="T97" fmla="*/ T96 w 6088"/>
                <a:gd name="T98" fmla="+- 0 5084 3655"/>
                <a:gd name="T99" fmla="*/ 5084 h 1945"/>
                <a:gd name="T100" fmla="+- 0 3063 2836"/>
                <a:gd name="T101" fmla="*/ T100 w 6088"/>
                <a:gd name="T102" fmla="+- 0 5171 3655"/>
                <a:gd name="T103" fmla="*/ 5171 h 1945"/>
                <a:gd name="T104" fmla="+- 0 3285 2836"/>
                <a:gd name="T105" fmla="*/ T104 w 6088"/>
                <a:gd name="T106" fmla="+- 0 5155 3655"/>
                <a:gd name="T107" fmla="*/ 5155 h 1945"/>
                <a:gd name="T108" fmla="+- 0 3485 2836"/>
                <a:gd name="T109" fmla="*/ T108 w 6088"/>
                <a:gd name="T110" fmla="+- 0 5015 3655"/>
                <a:gd name="T111" fmla="*/ 5015 h 1945"/>
                <a:gd name="T112" fmla="+- 0 3596 2836"/>
                <a:gd name="T113" fmla="*/ T112 w 6088"/>
                <a:gd name="T114" fmla="+- 0 4839 3655"/>
                <a:gd name="T115" fmla="*/ 4839 h 1945"/>
                <a:gd name="T116" fmla="+- 0 3648 2836"/>
                <a:gd name="T117" fmla="*/ T116 w 6088"/>
                <a:gd name="T118" fmla="+- 0 4703 3655"/>
                <a:gd name="T119" fmla="*/ 4703 h 1945"/>
                <a:gd name="T120" fmla="+- 0 3701 2836"/>
                <a:gd name="T121" fmla="*/ T120 w 6088"/>
                <a:gd name="T122" fmla="+- 0 4396 3655"/>
                <a:gd name="T123" fmla="*/ 4396 h 1945"/>
                <a:gd name="T124" fmla="+- 0 8915 2836"/>
                <a:gd name="T125" fmla="*/ T124 w 6088"/>
                <a:gd name="T126" fmla="+- 0 3735 3655"/>
                <a:gd name="T127" fmla="*/ 3735 h 1945"/>
                <a:gd name="T128" fmla="+- 0 8857 2836"/>
                <a:gd name="T129" fmla="*/ T128 w 6088"/>
                <a:gd name="T130" fmla="+- 0 3663 3655"/>
                <a:gd name="T131" fmla="*/ 3663 h 1945"/>
                <a:gd name="T132" fmla="+- 0 8790 2836"/>
                <a:gd name="T133" fmla="*/ T132 w 6088"/>
                <a:gd name="T134" fmla="+- 0 3661 3655"/>
                <a:gd name="T135" fmla="*/ 3661 h 1945"/>
                <a:gd name="T136" fmla="+- 0 8743 2836"/>
                <a:gd name="T137" fmla="*/ T136 w 6088"/>
                <a:gd name="T138" fmla="+- 0 3690 3655"/>
                <a:gd name="T139" fmla="*/ 3690 h 1945"/>
                <a:gd name="T140" fmla="+- 0 8708 2836"/>
                <a:gd name="T141" fmla="*/ T140 w 6088"/>
                <a:gd name="T142" fmla="+- 0 3726 3655"/>
                <a:gd name="T143" fmla="*/ 3726 h 1945"/>
                <a:gd name="T144" fmla="+- 0 8663 2836"/>
                <a:gd name="T145" fmla="*/ T144 w 6088"/>
                <a:gd name="T146" fmla="+- 0 3850 3655"/>
                <a:gd name="T147" fmla="*/ 3850 h 1945"/>
                <a:gd name="T148" fmla="+- 0 8634 2836"/>
                <a:gd name="T149" fmla="*/ T148 w 6088"/>
                <a:gd name="T150" fmla="+- 0 4034 3655"/>
                <a:gd name="T151" fmla="*/ 4034 h 1945"/>
                <a:gd name="T152" fmla="+- 0 8610 2836"/>
                <a:gd name="T153" fmla="*/ T152 w 6088"/>
                <a:gd name="T154" fmla="+- 0 4452 3655"/>
                <a:gd name="T155" fmla="*/ 4452 h 1945"/>
                <a:gd name="T156" fmla="+- 0 8622 2836"/>
                <a:gd name="T157" fmla="*/ T156 w 6088"/>
                <a:gd name="T158" fmla="+- 0 4868 3655"/>
                <a:gd name="T159" fmla="*/ 4868 h 1945"/>
                <a:gd name="T160" fmla="+- 0 8639 2836"/>
                <a:gd name="T161" fmla="*/ T160 w 6088"/>
                <a:gd name="T162" fmla="+- 0 5235 3655"/>
                <a:gd name="T163" fmla="*/ 5235 h 1945"/>
                <a:gd name="T164" fmla="+- 0 8631 2836"/>
                <a:gd name="T165" fmla="*/ T164 w 6088"/>
                <a:gd name="T166" fmla="+- 0 5412 3655"/>
                <a:gd name="T167" fmla="*/ 5412 h 1945"/>
                <a:gd name="T168" fmla="+- 0 8590 2836"/>
                <a:gd name="T169" fmla="*/ T168 w 6088"/>
                <a:gd name="T170" fmla="+- 0 5517 3655"/>
                <a:gd name="T171" fmla="*/ 5517 h 1945"/>
                <a:gd name="T172" fmla="+- 0 8537 2836"/>
                <a:gd name="T173" fmla="*/ T172 w 6088"/>
                <a:gd name="T174" fmla="+- 0 5545 3655"/>
                <a:gd name="T175" fmla="*/ 5545 h 1945"/>
                <a:gd name="T176" fmla="+- 0 8467 2836"/>
                <a:gd name="T177" fmla="*/ T176 w 6088"/>
                <a:gd name="T178" fmla="+- 0 5447 3655"/>
                <a:gd name="T179" fmla="*/ 5447 h 1945"/>
                <a:gd name="T180" fmla="+- 0 8397 2836"/>
                <a:gd name="T181" fmla="*/ T180 w 6088"/>
                <a:gd name="T182" fmla="+- 0 5417 3655"/>
                <a:gd name="T183" fmla="*/ 5417 h 1945"/>
                <a:gd name="T184" fmla="+- 0 8379 2836"/>
                <a:gd name="T185" fmla="*/ T184 w 6088"/>
                <a:gd name="T186" fmla="+- 0 5503 3655"/>
                <a:gd name="T187" fmla="*/ 5503 h 1945"/>
                <a:gd name="T188" fmla="+- 0 8447 2836"/>
                <a:gd name="T189" fmla="*/ T188 w 6088"/>
                <a:gd name="T190" fmla="+- 0 5563 3655"/>
                <a:gd name="T191" fmla="*/ 5563 h 1945"/>
                <a:gd name="T192" fmla="+- 0 8555 2836"/>
                <a:gd name="T193" fmla="*/ T192 w 6088"/>
                <a:gd name="T194" fmla="+- 0 5598 3655"/>
                <a:gd name="T195" fmla="*/ 5598 h 1945"/>
                <a:gd name="T196" fmla="+- 0 8633 2836"/>
                <a:gd name="T197" fmla="*/ T196 w 6088"/>
                <a:gd name="T198" fmla="+- 0 5546 3655"/>
                <a:gd name="T199" fmla="*/ 5546 h 1945"/>
                <a:gd name="T200" fmla="+- 0 8679 2836"/>
                <a:gd name="T201" fmla="*/ T200 w 6088"/>
                <a:gd name="T202" fmla="+- 0 5460 3655"/>
                <a:gd name="T203" fmla="*/ 5460 h 1945"/>
                <a:gd name="T204" fmla="+- 0 8697 2836"/>
                <a:gd name="T205" fmla="*/ T204 w 6088"/>
                <a:gd name="T206" fmla="+- 0 5366 3655"/>
                <a:gd name="T207" fmla="*/ 5366 h 1945"/>
                <a:gd name="T208" fmla="+- 0 8714 2836"/>
                <a:gd name="T209" fmla="*/ T208 w 6088"/>
                <a:gd name="T210" fmla="+- 0 5200 3655"/>
                <a:gd name="T211" fmla="*/ 5200 h 1945"/>
                <a:gd name="T212" fmla="+- 0 8731 2836"/>
                <a:gd name="T213" fmla="*/ T212 w 6088"/>
                <a:gd name="T214" fmla="+- 0 4783 3655"/>
                <a:gd name="T215" fmla="*/ 4783 h 1945"/>
                <a:gd name="T216" fmla="+- 0 8726 2836"/>
                <a:gd name="T217" fmla="*/ T216 w 6088"/>
                <a:gd name="T218" fmla="+- 0 4399 3655"/>
                <a:gd name="T219" fmla="*/ 4399 h 1945"/>
                <a:gd name="T220" fmla="+- 0 8714 2836"/>
                <a:gd name="T221" fmla="*/ T220 w 6088"/>
                <a:gd name="T222" fmla="+- 0 4038 3655"/>
                <a:gd name="T223" fmla="*/ 4038 h 1945"/>
                <a:gd name="T224" fmla="+- 0 8723 2836"/>
                <a:gd name="T225" fmla="*/ T224 w 6088"/>
                <a:gd name="T226" fmla="+- 0 3860 3655"/>
                <a:gd name="T227" fmla="*/ 3860 h 1945"/>
                <a:gd name="T228" fmla="+- 0 8751 2836"/>
                <a:gd name="T229" fmla="*/ T228 w 6088"/>
                <a:gd name="T230" fmla="+- 0 3755 3655"/>
                <a:gd name="T231" fmla="*/ 3755 h 1945"/>
                <a:gd name="T232" fmla="+- 0 8779 2836"/>
                <a:gd name="T233" fmla="*/ T232 w 6088"/>
                <a:gd name="T234" fmla="+- 0 3727 3655"/>
                <a:gd name="T235" fmla="*/ 3727 h 1945"/>
                <a:gd name="T236" fmla="+- 0 8824 2836"/>
                <a:gd name="T237" fmla="*/ T236 w 6088"/>
                <a:gd name="T238" fmla="+- 0 3715 3655"/>
                <a:gd name="T239" fmla="*/ 3715 h 1945"/>
                <a:gd name="T240" fmla="+- 0 8857 2836"/>
                <a:gd name="T241" fmla="*/ T240 w 6088"/>
                <a:gd name="T242" fmla="+- 0 3759 3655"/>
                <a:gd name="T243" fmla="*/ 3759 h 1945"/>
                <a:gd name="T244" fmla="+- 0 8889 2836"/>
                <a:gd name="T245" fmla="*/ T244 w 6088"/>
                <a:gd name="T246" fmla="+- 0 3821 3655"/>
                <a:gd name="T247" fmla="*/ 3821 h 1945"/>
                <a:gd name="T248" fmla="+- 0 8921 2836"/>
                <a:gd name="T249" fmla="*/ T248 w 6088"/>
                <a:gd name="T250" fmla="+- 0 3815 3655"/>
                <a:gd name="T251" fmla="*/ 3815 h 194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 ang="0">
                  <a:pos x="T241" y="T243"/>
                </a:cxn>
                <a:cxn ang="0">
                  <a:pos x="T245" y="T247"/>
                </a:cxn>
                <a:cxn ang="0">
                  <a:pos x="T249" y="T251"/>
                </a:cxn>
              </a:cxnLst>
              <a:rect l="0" t="0" r="r" b="b"/>
              <a:pathLst>
                <a:path w="6088" h="1945">
                  <a:moveTo>
                    <a:pt x="866" y="663"/>
                  </a:moveTo>
                  <a:lnTo>
                    <a:pt x="861" y="584"/>
                  </a:lnTo>
                  <a:lnTo>
                    <a:pt x="853" y="525"/>
                  </a:lnTo>
                  <a:lnTo>
                    <a:pt x="841" y="466"/>
                  </a:lnTo>
                  <a:lnTo>
                    <a:pt x="824" y="408"/>
                  </a:lnTo>
                  <a:lnTo>
                    <a:pt x="802" y="351"/>
                  </a:lnTo>
                  <a:lnTo>
                    <a:pt x="788" y="322"/>
                  </a:lnTo>
                  <a:lnTo>
                    <a:pt x="771" y="294"/>
                  </a:lnTo>
                  <a:lnTo>
                    <a:pt x="752" y="267"/>
                  </a:lnTo>
                  <a:lnTo>
                    <a:pt x="748" y="263"/>
                  </a:lnTo>
                  <a:lnTo>
                    <a:pt x="730" y="241"/>
                  </a:lnTo>
                  <a:lnTo>
                    <a:pt x="705" y="218"/>
                  </a:lnTo>
                  <a:lnTo>
                    <a:pt x="676" y="197"/>
                  </a:lnTo>
                  <a:lnTo>
                    <a:pt x="645" y="180"/>
                  </a:lnTo>
                  <a:lnTo>
                    <a:pt x="612" y="167"/>
                  </a:lnTo>
                  <a:lnTo>
                    <a:pt x="578" y="158"/>
                  </a:lnTo>
                  <a:lnTo>
                    <a:pt x="543" y="155"/>
                  </a:lnTo>
                  <a:lnTo>
                    <a:pt x="509" y="155"/>
                  </a:lnTo>
                  <a:lnTo>
                    <a:pt x="476" y="159"/>
                  </a:lnTo>
                  <a:lnTo>
                    <a:pt x="445" y="166"/>
                  </a:lnTo>
                  <a:lnTo>
                    <a:pt x="414" y="175"/>
                  </a:lnTo>
                  <a:lnTo>
                    <a:pt x="385" y="186"/>
                  </a:lnTo>
                  <a:lnTo>
                    <a:pt x="357" y="199"/>
                  </a:lnTo>
                  <a:lnTo>
                    <a:pt x="305" y="229"/>
                  </a:lnTo>
                  <a:lnTo>
                    <a:pt x="257" y="263"/>
                  </a:lnTo>
                  <a:lnTo>
                    <a:pt x="212" y="302"/>
                  </a:lnTo>
                  <a:lnTo>
                    <a:pt x="172" y="345"/>
                  </a:lnTo>
                  <a:lnTo>
                    <a:pt x="193" y="369"/>
                  </a:lnTo>
                  <a:lnTo>
                    <a:pt x="242" y="343"/>
                  </a:lnTo>
                  <a:lnTo>
                    <a:pt x="291" y="319"/>
                  </a:lnTo>
                  <a:lnTo>
                    <a:pt x="341" y="298"/>
                  </a:lnTo>
                  <a:lnTo>
                    <a:pt x="391" y="281"/>
                  </a:lnTo>
                  <a:lnTo>
                    <a:pt x="440" y="269"/>
                  </a:lnTo>
                  <a:lnTo>
                    <a:pt x="489" y="263"/>
                  </a:lnTo>
                  <a:lnTo>
                    <a:pt x="534" y="264"/>
                  </a:lnTo>
                  <a:lnTo>
                    <a:pt x="575" y="275"/>
                  </a:lnTo>
                  <a:lnTo>
                    <a:pt x="612" y="294"/>
                  </a:lnTo>
                  <a:lnTo>
                    <a:pt x="644" y="322"/>
                  </a:lnTo>
                  <a:lnTo>
                    <a:pt x="671" y="358"/>
                  </a:lnTo>
                  <a:lnTo>
                    <a:pt x="694" y="401"/>
                  </a:lnTo>
                  <a:lnTo>
                    <a:pt x="715" y="448"/>
                  </a:lnTo>
                  <a:lnTo>
                    <a:pt x="732" y="497"/>
                  </a:lnTo>
                  <a:lnTo>
                    <a:pt x="746" y="547"/>
                  </a:lnTo>
                  <a:lnTo>
                    <a:pt x="758" y="599"/>
                  </a:lnTo>
                  <a:lnTo>
                    <a:pt x="770" y="684"/>
                  </a:lnTo>
                  <a:lnTo>
                    <a:pt x="776" y="770"/>
                  </a:lnTo>
                  <a:lnTo>
                    <a:pt x="774" y="855"/>
                  </a:lnTo>
                  <a:lnTo>
                    <a:pt x="766" y="845"/>
                  </a:lnTo>
                  <a:lnTo>
                    <a:pt x="766" y="915"/>
                  </a:lnTo>
                  <a:lnTo>
                    <a:pt x="763" y="943"/>
                  </a:lnTo>
                  <a:lnTo>
                    <a:pt x="744" y="1028"/>
                  </a:lnTo>
                  <a:lnTo>
                    <a:pt x="727" y="1079"/>
                  </a:lnTo>
                  <a:lnTo>
                    <a:pt x="708" y="1130"/>
                  </a:lnTo>
                  <a:lnTo>
                    <a:pt x="684" y="1178"/>
                  </a:lnTo>
                  <a:lnTo>
                    <a:pt x="657" y="1224"/>
                  </a:lnTo>
                  <a:lnTo>
                    <a:pt x="626" y="1267"/>
                  </a:lnTo>
                  <a:lnTo>
                    <a:pt x="591" y="1307"/>
                  </a:lnTo>
                  <a:lnTo>
                    <a:pt x="553" y="1341"/>
                  </a:lnTo>
                  <a:lnTo>
                    <a:pt x="511" y="1371"/>
                  </a:lnTo>
                  <a:lnTo>
                    <a:pt x="467" y="1394"/>
                  </a:lnTo>
                  <a:lnTo>
                    <a:pt x="420" y="1411"/>
                  </a:lnTo>
                  <a:lnTo>
                    <a:pt x="372" y="1421"/>
                  </a:lnTo>
                  <a:lnTo>
                    <a:pt x="323" y="1424"/>
                  </a:lnTo>
                  <a:lnTo>
                    <a:pt x="275" y="1419"/>
                  </a:lnTo>
                  <a:lnTo>
                    <a:pt x="232" y="1407"/>
                  </a:lnTo>
                  <a:lnTo>
                    <a:pt x="194" y="1387"/>
                  </a:lnTo>
                  <a:lnTo>
                    <a:pt x="163" y="1358"/>
                  </a:lnTo>
                  <a:lnTo>
                    <a:pt x="139" y="1321"/>
                  </a:lnTo>
                  <a:lnTo>
                    <a:pt x="121" y="1279"/>
                  </a:lnTo>
                  <a:lnTo>
                    <a:pt x="110" y="1232"/>
                  </a:lnTo>
                  <a:lnTo>
                    <a:pt x="106" y="1185"/>
                  </a:lnTo>
                  <a:lnTo>
                    <a:pt x="106" y="1178"/>
                  </a:lnTo>
                  <a:lnTo>
                    <a:pt x="107" y="1132"/>
                  </a:lnTo>
                  <a:lnTo>
                    <a:pt x="113" y="1082"/>
                  </a:lnTo>
                  <a:lnTo>
                    <a:pt x="125" y="1032"/>
                  </a:lnTo>
                  <a:lnTo>
                    <a:pt x="141" y="983"/>
                  </a:lnTo>
                  <a:lnTo>
                    <a:pt x="162" y="936"/>
                  </a:lnTo>
                  <a:lnTo>
                    <a:pt x="187" y="893"/>
                  </a:lnTo>
                  <a:lnTo>
                    <a:pt x="217" y="853"/>
                  </a:lnTo>
                  <a:lnTo>
                    <a:pt x="252" y="820"/>
                  </a:lnTo>
                  <a:lnTo>
                    <a:pt x="294" y="793"/>
                  </a:lnTo>
                  <a:lnTo>
                    <a:pt x="339" y="772"/>
                  </a:lnTo>
                  <a:lnTo>
                    <a:pt x="387" y="757"/>
                  </a:lnTo>
                  <a:lnTo>
                    <a:pt x="437" y="751"/>
                  </a:lnTo>
                  <a:lnTo>
                    <a:pt x="517" y="755"/>
                  </a:lnTo>
                  <a:lnTo>
                    <a:pt x="597" y="779"/>
                  </a:lnTo>
                  <a:lnTo>
                    <a:pt x="671" y="820"/>
                  </a:lnTo>
                  <a:lnTo>
                    <a:pt x="735" y="875"/>
                  </a:lnTo>
                  <a:lnTo>
                    <a:pt x="766" y="915"/>
                  </a:lnTo>
                  <a:lnTo>
                    <a:pt x="766" y="845"/>
                  </a:lnTo>
                  <a:lnTo>
                    <a:pt x="753" y="828"/>
                  </a:lnTo>
                  <a:lnTo>
                    <a:pt x="711" y="786"/>
                  </a:lnTo>
                  <a:lnTo>
                    <a:pt x="666" y="751"/>
                  </a:lnTo>
                  <a:lnTo>
                    <a:pt x="664" y="749"/>
                  </a:lnTo>
                  <a:lnTo>
                    <a:pt x="639" y="733"/>
                  </a:lnTo>
                  <a:lnTo>
                    <a:pt x="612" y="719"/>
                  </a:lnTo>
                  <a:lnTo>
                    <a:pt x="585" y="706"/>
                  </a:lnTo>
                  <a:lnTo>
                    <a:pt x="556" y="695"/>
                  </a:lnTo>
                  <a:lnTo>
                    <a:pt x="527" y="687"/>
                  </a:lnTo>
                  <a:lnTo>
                    <a:pt x="497" y="680"/>
                  </a:lnTo>
                  <a:lnTo>
                    <a:pt x="466" y="676"/>
                  </a:lnTo>
                  <a:lnTo>
                    <a:pt x="435" y="675"/>
                  </a:lnTo>
                  <a:lnTo>
                    <a:pt x="419" y="675"/>
                  </a:lnTo>
                  <a:lnTo>
                    <a:pt x="404" y="676"/>
                  </a:lnTo>
                  <a:lnTo>
                    <a:pt x="388" y="677"/>
                  </a:lnTo>
                  <a:lnTo>
                    <a:pt x="373" y="679"/>
                  </a:lnTo>
                  <a:lnTo>
                    <a:pt x="342" y="685"/>
                  </a:lnTo>
                  <a:lnTo>
                    <a:pt x="327" y="689"/>
                  </a:lnTo>
                  <a:lnTo>
                    <a:pt x="312" y="693"/>
                  </a:lnTo>
                  <a:lnTo>
                    <a:pt x="282" y="704"/>
                  </a:lnTo>
                  <a:lnTo>
                    <a:pt x="254" y="717"/>
                  </a:lnTo>
                  <a:lnTo>
                    <a:pt x="227" y="731"/>
                  </a:lnTo>
                  <a:lnTo>
                    <a:pt x="199" y="748"/>
                  </a:lnTo>
                  <a:lnTo>
                    <a:pt x="150" y="790"/>
                  </a:lnTo>
                  <a:lnTo>
                    <a:pt x="110" y="838"/>
                  </a:lnTo>
                  <a:lnTo>
                    <a:pt x="76" y="890"/>
                  </a:lnTo>
                  <a:lnTo>
                    <a:pt x="49" y="945"/>
                  </a:lnTo>
                  <a:lnTo>
                    <a:pt x="27" y="1003"/>
                  </a:lnTo>
                  <a:lnTo>
                    <a:pt x="12" y="1062"/>
                  </a:lnTo>
                  <a:lnTo>
                    <a:pt x="3" y="1123"/>
                  </a:lnTo>
                  <a:lnTo>
                    <a:pt x="0" y="1185"/>
                  </a:lnTo>
                  <a:lnTo>
                    <a:pt x="4" y="1247"/>
                  </a:lnTo>
                  <a:lnTo>
                    <a:pt x="17" y="1311"/>
                  </a:lnTo>
                  <a:lnTo>
                    <a:pt x="42" y="1372"/>
                  </a:lnTo>
                  <a:lnTo>
                    <a:pt x="80" y="1429"/>
                  </a:lnTo>
                  <a:lnTo>
                    <a:pt x="105" y="1454"/>
                  </a:lnTo>
                  <a:lnTo>
                    <a:pt x="132" y="1475"/>
                  </a:lnTo>
                  <a:lnTo>
                    <a:pt x="163" y="1493"/>
                  </a:lnTo>
                  <a:lnTo>
                    <a:pt x="194" y="1507"/>
                  </a:lnTo>
                  <a:lnTo>
                    <a:pt x="227" y="1516"/>
                  </a:lnTo>
                  <a:lnTo>
                    <a:pt x="260" y="1522"/>
                  </a:lnTo>
                  <a:lnTo>
                    <a:pt x="293" y="1524"/>
                  </a:lnTo>
                  <a:lnTo>
                    <a:pt x="325" y="1524"/>
                  </a:lnTo>
                  <a:lnTo>
                    <a:pt x="388" y="1517"/>
                  </a:lnTo>
                  <a:lnTo>
                    <a:pt x="449" y="1500"/>
                  </a:lnTo>
                  <a:lnTo>
                    <a:pt x="506" y="1475"/>
                  </a:lnTo>
                  <a:lnTo>
                    <a:pt x="559" y="1442"/>
                  </a:lnTo>
                  <a:lnTo>
                    <a:pt x="582" y="1424"/>
                  </a:lnTo>
                  <a:lnTo>
                    <a:pt x="607" y="1403"/>
                  </a:lnTo>
                  <a:lnTo>
                    <a:pt x="649" y="1360"/>
                  </a:lnTo>
                  <a:lnTo>
                    <a:pt x="686" y="1312"/>
                  </a:lnTo>
                  <a:lnTo>
                    <a:pt x="719" y="1263"/>
                  </a:lnTo>
                  <a:lnTo>
                    <a:pt x="734" y="1237"/>
                  </a:lnTo>
                  <a:lnTo>
                    <a:pt x="747" y="1211"/>
                  </a:lnTo>
                  <a:lnTo>
                    <a:pt x="760" y="1184"/>
                  </a:lnTo>
                  <a:lnTo>
                    <a:pt x="773" y="1158"/>
                  </a:lnTo>
                  <a:lnTo>
                    <a:pt x="783" y="1130"/>
                  </a:lnTo>
                  <a:lnTo>
                    <a:pt x="794" y="1103"/>
                  </a:lnTo>
                  <a:lnTo>
                    <a:pt x="803" y="1075"/>
                  </a:lnTo>
                  <a:lnTo>
                    <a:pt x="812" y="1048"/>
                  </a:lnTo>
                  <a:lnTo>
                    <a:pt x="832" y="973"/>
                  </a:lnTo>
                  <a:lnTo>
                    <a:pt x="838" y="942"/>
                  </a:lnTo>
                  <a:lnTo>
                    <a:pt x="847" y="896"/>
                  </a:lnTo>
                  <a:lnTo>
                    <a:pt x="859" y="819"/>
                  </a:lnTo>
                  <a:lnTo>
                    <a:pt x="865" y="741"/>
                  </a:lnTo>
                  <a:lnTo>
                    <a:pt x="866" y="663"/>
                  </a:lnTo>
                  <a:moveTo>
                    <a:pt x="6087" y="140"/>
                  </a:moveTo>
                  <a:lnTo>
                    <a:pt x="6087" y="120"/>
                  </a:lnTo>
                  <a:lnTo>
                    <a:pt x="6084" y="100"/>
                  </a:lnTo>
                  <a:lnTo>
                    <a:pt x="6079" y="80"/>
                  </a:lnTo>
                  <a:lnTo>
                    <a:pt x="6071" y="61"/>
                  </a:lnTo>
                  <a:lnTo>
                    <a:pt x="6070" y="59"/>
                  </a:lnTo>
                  <a:lnTo>
                    <a:pt x="6060" y="41"/>
                  </a:lnTo>
                  <a:lnTo>
                    <a:pt x="6043" y="23"/>
                  </a:lnTo>
                  <a:lnTo>
                    <a:pt x="6021" y="8"/>
                  </a:lnTo>
                  <a:lnTo>
                    <a:pt x="6007" y="3"/>
                  </a:lnTo>
                  <a:lnTo>
                    <a:pt x="5993" y="0"/>
                  </a:lnTo>
                  <a:lnTo>
                    <a:pt x="5979" y="0"/>
                  </a:lnTo>
                  <a:lnTo>
                    <a:pt x="5966" y="2"/>
                  </a:lnTo>
                  <a:lnTo>
                    <a:pt x="5954" y="6"/>
                  </a:lnTo>
                  <a:lnTo>
                    <a:pt x="5943" y="11"/>
                  </a:lnTo>
                  <a:lnTo>
                    <a:pt x="5933" y="17"/>
                  </a:lnTo>
                  <a:lnTo>
                    <a:pt x="5924" y="23"/>
                  </a:lnTo>
                  <a:lnTo>
                    <a:pt x="5915" y="29"/>
                  </a:lnTo>
                  <a:lnTo>
                    <a:pt x="5907" y="35"/>
                  </a:lnTo>
                  <a:lnTo>
                    <a:pt x="5900" y="42"/>
                  </a:lnTo>
                  <a:lnTo>
                    <a:pt x="5892" y="49"/>
                  </a:lnTo>
                  <a:lnTo>
                    <a:pt x="5885" y="55"/>
                  </a:lnTo>
                  <a:lnTo>
                    <a:pt x="5876" y="65"/>
                  </a:lnTo>
                  <a:lnTo>
                    <a:pt x="5872" y="71"/>
                  </a:lnTo>
                  <a:lnTo>
                    <a:pt x="5867" y="77"/>
                  </a:lnTo>
                  <a:lnTo>
                    <a:pt x="5864" y="83"/>
                  </a:lnTo>
                  <a:lnTo>
                    <a:pt x="5847" y="121"/>
                  </a:lnTo>
                  <a:lnTo>
                    <a:pt x="5835" y="158"/>
                  </a:lnTo>
                  <a:lnTo>
                    <a:pt x="5827" y="195"/>
                  </a:lnTo>
                  <a:lnTo>
                    <a:pt x="5819" y="232"/>
                  </a:lnTo>
                  <a:lnTo>
                    <a:pt x="5813" y="269"/>
                  </a:lnTo>
                  <a:lnTo>
                    <a:pt x="5808" y="305"/>
                  </a:lnTo>
                  <a:lnTo>
                    <a:pt x="5803" y="342"/>
                  </a:lnTo>
                  <a:lnTo>
                    <a:pt x="5798" y="379"/>
                  </a:lnTo>
                  <a:lnTo>
                    <a:pt x="5790" y="463"/>
                  </a:lnTo>
                  <a:lnTo>
                    <a:pt x="5783" y="546"/>
                  </a:lnTo>
                  <a:lnTo>
                    <a:pt x="5778" y="630"/>
                  </a:lnTo>
                  <a:lnTo>
                    <a:pt x="5775" y="714"/>
                  </a:lnTo>
                  <a:lnTo>
                    <a:pt x="5774" y="797"/>
                  </a:lnTo>
                  <a:lnTo>
                    <a:pt x="5774" y="880"/>
                  </a:lnTo>
                  <a:lnTo>
                    <a:pt x="5776" y="964"/>
                  </a:lnTo>
                  <a:lnTo>
                    <a:pt x="5778" y="1047"/>
                  </a:lnTo>
                  <a:lnTo>
                    <a:pt x="5781" y="1130"/>
                  </a:lnTo>
                  <a:lnTo>
                    <a:pt x="5786" y="1213"/>
                  </a:lnTo>
                  <a:lnTo>
                    <a:pt x="5791" y="1296"/>
                  </a:lnTo>
                  <a:lnTo>
                    <a:pt x="5795" y="1378"/>
                  </a:lnTo>
                  <a:lnTo>
                    <a:pt x="5799" y="1462"/>
                  </a:lnTo>
                  <a:lnTo>
                    <a:pt x="5802" y="1544"/>
                  </a:lnTo>
                  <a:lnTo>
                    <a:pt x="5803" y="1580"/>
                  </a:lnTo>
                  <a:lnTo>
                    <a:pt x="5803" y="1616"/>
                  </a:lnTo>
                  <a:lnTo>
                    <a:pt x="5803" y="1651"/>
                  </a:lnTo>
                  <a:lnTo>
                    <a:pt x="5802" y="1687"/>
                  </a:lnTo>
                  <a:lnTo>
                    <a:pt x="5799" y="1722"/>
                  </a:lnTo>
                  <a:lnTo>
                    <a:pt x="5795" y="1757"/>
                  </a:lnTo>
                  <a:lnTo>
                    <a:pt x="5789" y="1790"/>
                  </a:lnTo>
                  <a:lnTo>
                    <a:pt x="5779" y="1819"/>
                  </a:lnTo>
                  <a:lnTo>
                    <a:pt x="5771" y="1834"/>
                  </a:lnTo>
                  <a:lnTo>
                    <a:pt x="5763" y="1849"/>
                  </a:lnTo>
                  <a:lnTo>
                    <a:pt x="5754" y="1862"/>
                  </a:lnTo>
                  <a:lnTo>
                    <a:pt x="5744" y="1873"/>
                  </a:lnTo>
                  <a:lnTo>
                    <a:pt x="5734" y="1882"/>
                  </a:lnTo>
                  <a:lnTo>
                    <a:pt x="5723" y="1888"/>
                  </a:lnTo>
                  <a:lnTo>
                    <a:pt x="5712" y="1891"/>
                  </a:lnTo>
                  <a:lnTo>
                    <a:pt x="5701" y="1890"/>
                  </a:lnTo>
                  <a:lnTo>
                    <a:pt x="5679" y="1879"/>
                  </a:lnTo>
                  <a:lnTo>
                    <a:pt x="5658" y="1858"/>
                  </a:lnTo>
                  <a:lnTo>
                    <a:pt x="5642" y="1831"/>
                  </a:lnTo>
                  <a:lnTo>
                    <a:pt x="5633" y="1802"/>
                  </a:lnTo>
                  <a:lnTo>
                    <a:pt x="5631" y="1792"/>
                  </a:lnTo>
                  <a:lnTo>
                    <a:pt x="5626" y="1782"/>
                  </a:lnTo>
                  <a:lnTo>
                    <a:pt x="5618" y="1774"/>
                  </a:lnTo>
                  <a:lnTo>
                    <a:pt x="5601" y="1763"/>
                  </a:lnTo>
                  <a:lnTo>
                    <a:pt x="5581" y="1759"/>
                  </a:lnTo>
                  <a:lnTo>
                    <a:pt x="5561" y="1762"/>
                  </a:lnTo>
                  <a:lnTo>
                    <a:pt x="5544" y="1774"/>
                  </a:lnTo>
                  <a:lnTo>
                    <a:pt x="5532" y="1791"/>
                  </a:lnTo>
                  <a:lnTo>
                    <a:pt x="5528" y="1811"/>
                  </a:lnTo>
                  <a:lnTo>
                    <a:pt x="5532" y="1831"/>
                  </a:lnTo>
                  <a:lnTo>
                    <a:pt x="5543" y="1848"/>
                  </a:lnTo>
                  <a:lnTo>
                    <a:pt x="5546" y="1852"/>
                  </a:lnTo>
                  <a:lnTo>
                    <a:pt x="5562" y="1868"/>
                  </a:lnTo>
                  <a:lnTo>
                    <a:pt x="5578" y="1882"/>
                  </a:lnTo>
                  <a:lnTo>
                    <a:pt x="5594" y="1895"/>
                  </a:lnTo>
                  <a:lnTo>
                    <a:pt x="5611" y="1908"/>
                  </a:lnTo>
                  <a:lnTo>
                    <a:pt x="5629" y="1920"/>
                  </a:lnTo>
                  <a:lnTo>
                    <a:pt x="5648" y="1931"/>
                  </a:lnTo>
                  <a:lnTo>
                    <a:pt x="5670" y="1940"/>
                  </a:lnTo>
                  <a:lnTo>
                    <a:pt x="5694" y="1945"/>
                  </a:lnTo>
                  <a:lnTo>
                    <a:pt x="5719" y="1943"/>
                  </a:lnTo>
                  <a:lnTo>
                    <a:pt x="5743" y="1936"/>
                  </a:lnTo>
                  <a:lnTo>
                    <a:pt x="5764" y="1924"/>
                  </a:lnTo>
                  <a:lnTo>
                    <a:pt x="5781" y="1910"/>
                  </a:lnTo>
                  <a:lnTo>
                    <a:pt x="5795" y="1894"/>
                  </a:lnTo>
                  <a:lnTo>
                    <a:pt x="5797" y="1891"/>
                  </a:lnTo>
                  <a:lnTo>
                    <a:pt x="5807" y="1878"/>
                  </a:lnTo>
                  <a:lnTo>
                    <a:pt x="5818" y="1861"/>
                  </a:lnTo>
                  <a:lnTo>
                    <a:pt x="5827" y="1843"/>
                  </a:lnTo>
                  <a:lnTo>
                    <a:pt x="5836" y="1824"/>
                  </a:lnTo>
                  <a:lnTo>
                    <a:pt x="5843" y="1805"/>
                  </a:lnTo>
                  <a:lnTo>
                    <a:pt x="5847" y="1786"/>
                  </a:lnTo>
                  <a:lnTo>
                    <a:pt x="5852" y="1767"/>
                  </a:lnTo>
                  <a:lnTo>
                    <a:pt x="5855" y="1748"/>
                  </a:lnTo>
                  <a:lnTo>
                    <a:pt x="5858" y="1730"/>
                  </a:lnTo>
                  <a:lnTo>
                    <a:pt x="5861" y="1711"/>
                  </a:lnTo>
                  <a:lnTo>
                    <a:pt x="5863" y="1692"/>
                  </a:lnTo>
                  <a:lnTo>
                    <a:pt x="5867" y="1656"/>
                  </a:lnTo>
                  <a:lnTo>
                    <a:pt x="5871" y="1619"/>
                  </a:lnTo>
                  <a:lnTo>
                    <a:pt x="5875" y="1582"/>
                  </a:lnTo>
                  <a:lnTo>
                    <a:pt x="5878" y="1545"/>
                  </a:lnTo>
                  <a:lnTo>
                    <a:pt x="5883" y="1461"/>
                  </a:lnTo>
                  <a:lnTo>
                    <a:pt x="5887" y="1378"/>
                  </a:lnTo>
                  <a:lnTo>
                    <a:pt x="5891" y="1295"/>
                  </a:lnTo>
                  <a:lnTo>
                    <a:pt x="5894" y="1211"/>
                  </a:lnTo>
                  <a:lnTo>
                    <a:pt x="5895" y="1128"/>
                  </a:lnTo>
                  <a:lnTo>
                    <a:pt x="5896" y="1045"/>
                  </a:lnTo>
                  <a:lnTo>
                    <a:pt x="5895" y="962"/>
                  </a:lnTo>
                  <a:lnTo>
                    <a:pt x="5894" y="889"/>
                  </a:lnTo>
                  <a:lnTo>
                    <a:pt x="5892" y="816"/>
                  </a:lnTo>
                  <a:lnTo>
                    <a:pt x="5890" y="744"/>
                  </a:lnTo>
                  <a:lnTo>
                    <a:pt x="5888" y="672"/>
                  </a:lnTo>
                  <a:lnTo>
                    <a:pt x="5885" y="599"/>
                  </a:lnTo>
                  <a:lnTo>
                    <a:pt x="5882" y="527"/>
                  </a:lnTo>
                  <a:lnTo>
                    <a:pt x="5879" y="455"/>
                  </a:lnTo>
                  <a:lnTo>
                    <a:pt x="5878" y="383"/>
                  </a:lnTo>
                  <a:lnTo>
                    <a:pt x="5878" y="347"/>
                  </a:lnTo>
                  <a:lnTo>
                    <a:pt x="5879" y="311"/>
                  </a:lnTo>
                  <a:lnTo>
                    <a:pt x="5881" y="276"/>
                  </a:lnTo>
                  <a:lnTo>
                    <a:pt x="5883" y="240"/>
                  </a:lnTo>
                  <a:lnTo>
                    <a:pt x="5887" y="205"/>
                  </a:lnTo>
                  <a:lnTo>
                    <a:pt x="5892" y="171"/>
                  </a:lnTo>
                  <a:lnTo>
                    <a:pt x="5900" y="138"/>
                  </a:lnTo>
                  <a:lnTo>
                    <a:pt x="5911" y="108"/>
                  </a:lnTo>
                  <a:lnTo>
                    <a:pt x="5913" y="104"/>
                  </a:lnTo>
                  <a:lnTo>
                    <a:pt x="5915" y="100"/>
                  </a:lnTo>
                  <a:lnTo>
                    <a:pt x="5917" y="96"/>
                  </a:lnTo>
                  <a:lnTo>
                    <a:pt x="5921" y="92"/>
                  </a:lnTo>
                  <a:lnTo>
                    <a:pt x="5927" y="86"/>
                  </a:lnTo>
                  <a:lnTo>
                    <a:pt x="5935" y="78"/>
                  </a:lnTo>
                  <a:lnTo>
                    <a:pt x="5943" y="72"/>
                  </a:lnTo>
                  <a:lnTo>
                    <a:pt x="5952" y="67"/>
                  </a:lnTo>
                  <a:lnTo>
                    <a:pt x="5961" y="62"/>
                  </a:lnTo>
                  <a:lnTo>
                    <a:pt x="5969" y="59"/>
                  </a:lnTo>
                  <a:lnTo>
                    <a:pt x="5984" y="59"/>
                  </a:lnTo>
                  <a:lnTo>
                    <a:pt x="5988" y="60"/>
                  </a:lnTo>
                  <a:lnTo>
                    <a:pt x="5992" y="63"/>
                  </a:lnTo>
                  <a:lnTo>
                    <a:pt x="5999" y="70"/>
                  </a:lnTo>
                  <a:lnTo>
                    <a:pt x="6006" y="79"/>
                  </a:lnTo>
                  <a:lnTo>
                    <a:pt x="6014" y="90"/>
                  </a:lnTo>
                  <a:lnTo>
                    <a:pt x="6021" y="104"/>
                  </a:lnTo>
                  <a:lnTo>
                    <a:pt x="6028" y="118"/>
                  </a:lnTo>
                  <a:lnTo>
                    <a:pt x="6036" y="133"/>
                  </a:lnTo>
                  <a:lnTo>
                    <a:pt x="6044" y="149"/>
                  </a:lnTo>
                  <a:lnTo>
                    <a:pt x="6052" y="164"/>
                  </a:lnTo>
                  <a:lnTo>
                    <a:pt x="6053" y="166"/>
                  </a:lnTo>
                  <a:lnTo>
                    <a:pt x="6056" y="170"/>
                  </a:lnTo>
                  <a:lnTo>
                    <a:pt x="6060" y="173"/>
                  </a:lnTo>
                  <a:lnTo>
                    <a:pt x="6074" y="175"/>
                  </a:lnTo>
                  <a:lnTo>
                    <a:pt x="6083" y="169"/>
                  </a:lnTo>
                  <a:lnTo>
                    <a:pt x="6085" y="160"/>
                  </a:lnTo>
                  <a:lnTo>
                    <a:pt x="6087" y="140"/>
                  </a:lnTo>
                </a:path>
              </a:pathLst>
            </a:custGeom>
            <a:solidFill>
              <a:srgbClr val="18428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s-BO"/>
            </a:p>
          </p:txBody>
        </p:sp>
      </p:grpSp>
    </p:spTree>
    <p:extLst>
      <p:ext uri="{BB962C8B-B14F-4D97-AF65-F5344CB8AC3E}">
        <p14:creationId xmlns:p14="http://schemas.microsoft.com/office/powerpoint/2010/main" val="30022835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BO"/>
          </a:p>
        </p:txBody>
      </p:sp>
      <p:sp>
        <p:nvSpPr>
          <p:cNvPr id="3" name="Marcador de contenido 2"/>
          <p:cNvSpPr>
            <a:spLocks noGrp="1"/>
          </p:cNvSpPr>
          <p:nvPr>
            <p:ph idx="1"/>
          </p:nvPr>
        </p:nvSpPr>
        <p:spPr/>
        <p:txBody>
          <a:bodyPr/>
          <a:lstStyle/>
          <a:p>
            <a:endParaRPr lang="es-BO"/>
          </a:p>
        </p:txBody>
      </p:sp>
      <p:pic>
        <p:nvPicPr>
          <p:cNvPr id="4" name="Imagen 3"/>
          <p:cNvPicPr>
            <a:picLocks noChangeAspect="1"/>
          </p:cNvPicPr>
          <p:nvPr/>
        </p:nvPicPr>
        <p:blipFill rotWithShape="1">
          <a:blip r:embed="rId2"/>
          <a:srcRect l="8889" t="11576" r="29048" b="6206"/>
          <a:stretch/>
        </p:blipFill>
        <p:spPr>
          <a:xfrm>
            <a:off x="1197735" y="463640"/>
            <a:ext cx="10174310" cy="5851364"/>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409" y="68025"/>
            <a:ext cx="2077516" cy="914107"/>
          </a:xfrm>
          <a:prstGeom prst="rect">
            <a:avLst/>
          </a:prstGeom>
        </p:spPr>
      </p:pic>
      <p:grpSp>
        <p:nvGrpSpPr>
          <p:cNvPr id="6" name="Grupo 5"/>
          <p:cNvGrpSpPr>
            <a:grpSpLocks/>
          </p:cNvGrpSpPr>
          <p:nvPr/>
        </p:nvGrpSpPr>
        <p:grpSpPr bwMode="auto">
          <a:xfrm>
            <a:off x="10896597" y="5576552"/>
            <a:ext cx="1219200" cy="1161907"/>
            <a:chOff x="783" y="801"/>
            <a:chExt cx="10339" cy="10320"/>
          </a:xfrm>
        </p:grpSpPr>
        <p:pic>
          <p:nvPicPr>
            <p:cNvPr id="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3" y="801"/>
              <a:ext cx="10339" cy="1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33" y="2374"/>
              <a:ext cx="6439" cy="5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38" y="4200"/>
              <a:ext cx="3229" cy="3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AutoShape 6"/>
            <p:cNvSpPr>
              <a:spLocks/>
            </p:cNvSpPr>
            <p:nvPr/>
          </p:nvSpPr>
          <p:spPr bwMode="auto">
            <a:xfrm>
              <a:off x="2835" y="3655"/>
              <a:ext cx="6088" cy="1945"/>
            </a:xfrm>
            <a:custGeom>
              <a:avLst/>
              <a:gdLst>
                <a:gd name="T0" fmla="+- 0 3660 2836"/>
                <a:gd name="T1" fmla="*/ T0 w 6088"/>
                <a:gd name="T2" fmla="+- 0 4063 3655"/>
                <a:gd name="T3" fmla="*/ 4063 h 1945"/>
                <a:gd name="T4" fmla="+- 0 3584 2836"/>
                <a:gd name="T5" fmla="*/ T4 w 6088"/>
                <a:gd name="T6" fmla="+- 0 3918 3655"/>
                <a:gd name="T7" fmla="*/ 3918 h 1945"/>
                <a:gd name="T8" fmla="+- 0 3448 2836"/>
                <a:gd name="T9" fmla="*/ T8 w 6088"/>
                <a:gd name="T10" fmla="+- 0 3822 3655"/>
                <a:gd name="T11" fmla="*/ 3822 h 1945"/>
                <a:gd name="T12" fmla="+- 0 3281 2836"/>
                <a:gd name="T13" fmla="*/ T12 w 6088"/>
                <a:gd name="T14" fmla="+- 0 3821 3655"/>
                <a:gd name="T15" fmla="*/ 3821 h 1945"/>
                <a:gd name="T16" fmla="+- 0 3093 2836"/>
                <a:gd name="T17" fmla="*/ T16 w 6088"/>
                <a:gd name="T18" fmla="+- 0 3918 3655"/>
                <a:gd name="T19" fmla="*/ 3918 h 1945"/>
                <a:gd name="T20" fmla="+- 0 3127 2836"/>
                <a:gd name="T21" fmla="*/ T20 w 6088"/>
                <a:gd name="T22" fmla="+- 0 3974 3655"/>
                <a:gd name="T23" fmla="*/ 3974 h 1945"/>
                <a:gd name="T24" fmla="+- 0 3370 2836"/>
                <a:gd name="T25" fmla="*/ T24 w 6088"/>
                <a:gd name="T26" fmla="+- 0 3919 3655"/>
                <a:gd name="T27" fmla="*/ 3919 h 1945"/>
                <a:gd name="T28" fmla="+- 0 3530 2836"/>
                <a:gd name="T29" fmla="*/ T28 w 6088"/>
                <a:gd name="T30" fmla="+- 0 4056 3655"/>
                <a:gd name="T31" fmla="*/ 4056 h 1945"/>
                <a:gd name="T32" fmla="+- 0 3606 2836"/>
                <a:gd name="T33" fmla="*/ T32 w 6088"/>
                <a:gd name="T34" fmla="+- 0 4339 3655"/>
                <a:gd name="T35" fmla="*/ 4339 h 1945"/>
                <a:gd name="T36" fmla="+- 0 3599 2836"/>
                <a:gd name="T37" fmla="*/ T36 w 6088"/>
                <a:gd name="T38" fmla="+- 0 4598 3655"/>
                <a:gd name="T39" fmla="*/ 4598 h 1945"/>
                <a:gd name="T40" fmla="+- 0 3493 2836"/>
                <a:gd name="T41" fmla="*/ T40 w 6088"/>
                <a:gd name="T42" fmla="+- 0 4879 3655"/>
                <a:gd name="T43" fmla="*/ 4879 h 1945"/>
                <a:gd name="T44" fmla="+- 0 3303 2836"/>
                <a:gd name="T45" fmla="*/ T44 w 6088"/>
                <a:gd name="T46" fmla="+- 0 5049 3655"/>
                <a:gd name="T47" fmla="*/ 5049 h 1945"/>
                <a:gd name="T48" fmla="+- 0 3068 2836"/>
                <a:gd name="T49" fmla="*/ T48 w 6088"/>
                <a:gd name="T50" fmla="+- 0 5062 3655"/>
                <a:gd name="T51" fmla="*/ 5062 h 1945"/>
                <a:gd name="T52" fmla="+- 0 2946 2836"/>
                <a:gd name="T53" fmla="*/ T52 w 6088"/>
                <a:gd name="T54" fmla="+- 0 4887 3655"/>
                <a:gd name="T55" fmla="*/ 4887 h 1945"/>
                <a:gd name="T56" fmla="+- 0 2961 2836"/>
                <a:gd name="T57" fmla="*/ T56 w 6088"/>
                <a:gd name="T58" fmla="+- 0 4687 3655"/>
                <a:gd name="T59" fmla="*/ 4687 h 1945"/>
                <a:gd name="T60" fmla="+- 0 3088 2836"/>
                <a:gd name="T61" fmla="*/ T60 w 6088"/>
                <a:gd name="T62" fmla="+- 0 4475 3655"/>
                <a:gd name="T63" fmla="*/ 4475 h 1945"/>
                <a:gd name="T64" fmla="+- 0 3353 2836"/>
                <a:gd name="T65" fmla="*/ T64 w 6088"/>
                <a:gd name="T66" fmla="+- 0 4410 3655"/>
                <a:gd name="T67" fmla="*/ 4410 h 1945"/>
                <a:gd name="T68" fmla="+- 0 3602 2836"/>
                <a:gd name="T69" fmla="*/ T68 w 6088"/>
                <a:gd name="T70" fmla="+- 0 4500 3655"/>
                <a:gd name="T71" fmla="*/ 4500 h 1945"/>
                <a:gd name="T72" fmla="+- 0 3475 2836"/>
                <a:gd name="T73" fmla="*/ T72 w 6088"/>
                <a:gd name="T74" fmla="+- 0 4388 3655"/>
                <a:gd name="T75" fmla="*/ 4388 h 1945"/>
                <a:gd name="T76" fmla="+- 0 3333 2836"/>
                <a:gd name="T77" fmla="*/ T76 w 6088"/>
                <a:gd name="T78" fmla="+- 0 4335 3655"/>
                <a:gd name="T79" fmla="*/ 4335 h 1945"/>
                <a:gd name="T80" fmla="+- 0 3224 2836"/>
                <a:gd name="T81" fmla="*/ T80 w 6088"/>
                <a:gd name="T82" fmla="+- 0 4332 3655"/>
                <a:gd name="T83" fmla="*/ 4332 h 1945"/>
                <a:gd name="T84" fmla="+- 0 3118 2836"/>
                <a:gd name="T85" fmla="*/ T84 w 6088"/>
                <a:gd name="T86" fmla="+- 0 4359 3655"/>
                <a:gd name="T87" fmla="*/ 4359 h 1945"/>
                <a:gd name="T88" fmla="+- 0 2946 2836"/>
                <a:gd name="T89" fmla="*/ T88 w 6088"/>
                <a:gd name="T90" fmla="+- 0 4493 3655"/>
                <a:gd name="T91" fmla="*/ 4493 h 1945"/>
                <a:gd name="T92" fmla="+- 0 2839 2836"/>
                <a:gd name="T93" fmla="*/ T92 w 6088"/>
                <a:gd name="T94" fmla="+- 0 4778 3655"/>
                <a:gd name="T95" fmla="*/ 4778 h 1945"/>
                <a:gd name="T96" fmla="+- 0 2916 2836"/>
                <a:gd name="T97" fmla="*/ T96 w 6088"/>
                <a:gd name="T98" fmla="+- 0 5084 3655"/>
                <a:gd name="T99" fmla="*/ 5084 h 1945"/>
                <a:gd name="T100" fmla="+- 0 3063 2836"/>
                <a:gd name="T101" fmla="*/ T100 w 6088"/>
                <a:gd name="T102" fmla="+- 0 5171 3655"/>
                <a:gd name="T103" fmla="*/ 5171 h 1945"/>
                <a:gd name="T104" fmla="+- 0 3285 2836"/>
                <a:gd name="T105" fmla="*/ T104 w 6088"/>
                <a:gd name="T106" fmla="+- 0 5155 3655"/>
                <a:gd name="T107" fmla="*/ 5155 h 1945"/>
                <a:gd name="T108" fmla="+- 0 3485 2836"/>
                <a:gd name="T109" fmla="*/ T108 w 6088"/>
                <a:gd name="T110" fmla="+- 0 5015 3655"/>
                <a:gd name="T111" fmla="*/ 5015 h 1945"/>
                <a:gd name="T112" fmla="+- 0 3596 2836"/>
                <a:gd name="T113" fmla="*/ T112 w 6088"/>
                <a:gd name="T114" fmla="+- 0 4839 3655"/>
                <a:gd name="T115" fmla="*/ 4839 h 1945"/>
                <a:gd name="T116" fmla="+- 0 3648 2836"/>
                <a:gd name="T117" fmla="*/ T116 w 6088"/>
                <a:gd name="T118" fmla="+- 0 4703 3655"/>
                <a:gd name="T119" fmla="*/ 4703 h 1945"/>
                <a:gd name="T120" fmla="+- 0 3701 2836"/>
                <a:gd name="T121" fmla="*/ T120 w 6088"/>
                <a:gd name="T122" fmla="+- 0 4396 3655"/>
                <a:gd name="T123" fmla="*/ 4396 h 1945"/>
                <a:gd name="T124" fmla="+- 0 8915 2836"/>
                <a:gd name="T125" fmla="*/ T124 w 6088"/>
                <a:gd name="T126" fmla="+- 0 3735 3655"/>
                <a:gd name="T127" fmla="*/ 3735 h 1945"/>
                <a:gd name="T128" fmla="+- 0 8857 2836"/>
                <a:gd name="T129" fmla="*/ T128 w 6088"/>
                <a:gd name="T130" fmla="+- 0 3663 3655"/>
                <a:gd name="T131" fmla="*/ 3663 h 1945"/>
                <a:gd name="T132" fmla="+- 0 8790 2836"/>
                <a:gd name="T133" fmla="*/ T132 w 6088"/>
                <a:gd name="T134" fmla="+- 0 3661 3655"/>
                <a:gd name="T135" fmla="*/ 3661 h 1945"/>
                <a:gd name="T136" fmla="+- 0 8743 2836"/>
                <a:gd name="T137" fmla="*/ T136 w 6088"/>
                <a:gd name="T138" fmla="+- 0 3690 3655"/>
                <a:gd name="T139" fmla="*/ 3690 h 1945"/>
                <a:gd name="T140" fmla="+- 0 8708 2836"/>
                <a:gd name="T141" fmla="*/ T140 w 6088"/>
                <a:gd name="T142" fmla="+- 0 3726 3655"/>
                <a:gd name="T143" fmla="*/ 3726 h 1945"/>
                <a:gd name="T144" fmla="+- 0 8663 2836"/>
                <a:gd name="T145" fmla="*/ T144 w 6088"/>
                <a:gd name="T146" fmla="+- 0 3850 3655"/>
                <a:gd name="T147" fmla="*/ 3850 h 1945"/>
                <a:gd name="T148" fmla="+- 0 8634 2836"/>
                <a:gd name="T149" fmla="*/ T148 w 6088"/>
                <a:gd name="T150" fmla="+- 0 4034 3655"/>
                <a:gd name="T151" fmla="*/ 4034 h 1945"/>
                <a:gd name="T152" fmla="+- 0 8610 2836"/>
                <a:gd name="T153" fmla="*/ T152 w 6088"/>
                <a:gd name="T154" fmla="+- 0 4452 3655"/>
                <a:gd name="T155" fmla="*/ 4452 h 1945"/>
                <a:gd name="T156" fmla="+- 0 8622 2836"/>
                <a:gd name="T157" fmla="*/ T156 w 6088"/>
                <a:gd name="T158" fmla="+- 0 4868 3655"/>
                <a:gd name="T159" fmla="*/ 4868 h 1945"/>
                <a:gd name="T160" fmla="+- 0 8639 2836"/>
                <a:gd name="T161" fmla="*/ T160 w 6088"/>
                <a:gd name="T162" fmla="+- 0 5235 3655"/>
                <a:gd name="T163" fmla="*/ 5235 h 1945"/>
                <a:gd name="T164" fmla="+- 0 8631 2836"/>
                <a:gd name="T165" fmla="*/ T164 w 6088"/>
                <a:gd name="T166" fmla="+- 0 5412 3655"/>
                <a:gd name="T167" fmla="*/ 5412 h 1945"/>
                <a:gd name="T168" fmla="+- 0 8590 2836"/>
                <a:gd name="T169" fmla="*/ T168 w 6088"/>
                <a:gd name="T170" fmla="+- 0 5517 3655"/>
                <a:gd name="T171" fmla="*/ 5517 h 1945"/>
                <a:gd name="T172" fmla="+- 0 8537 2836"/>
                <a:gd name="T173" fmla="*/ T172 w 6088"/>
                <a:gd name="T174" fmla="+- 0 5545 3655"/>
                <a:gd name="T175" fmla="*/ 5545 h 1945"/>
                <a:gd name="T176" fmla="+- 0 8467 2836"/>
                <a:gd name="T177" fmla="*/ T176 w 6088"/>
                <a:gd name="T178" fmla="+- 0 5447 3655"/>
                <a:gd name="T179" fmla="*/ 5447 h 1945"/>
                <a:gd name="T180" fmla="+- 0 8397 2836"/>
                <a:gd name="T181" fmla="*/ T180 w 6088"/>
                <a:gd name="T182" fmla="+- 0 5417 3655"/>
                <a:gd name="T183" fmla="*/ 5417 h 1945"/>
                <a:gd name="T184" fmla="+- 0 8379 2836"/>
                <a:gd name="T185" fmla="*/ T184 w 6088"/>
                <a:gd name="T186" fmla="+- 0 5503 3655"/>
                <a:gd name="T187" fmla="*/ 5503 h 1945"/>
                <a:gd name="T188" fmla="+- 0 8447 2836"/>
                <a:gd name="T189" fmla="*/ T188 w 6088"/>
                <a:gd name="T190" fmla="+- 0 5563 3655"/>
                <a:gd name="T191" fmla="*/ 5563 h 1945"/>
                <a:gd name="T192" fmla="+- 0 8555 2836"/>
                <a:gd name="T193" fmla="*/ T192 w 6088"/>
                <a:gd name="T194" fmla="+- 0 5598 3655"/>
                <a:gd name="T195" fmla="*/ 5598 h 1945"/>
                <a:gd name="T196" fmla="+- 0 8633 2836"/>
                <a:gd name="T197" fmla="*/ T196 w 6088"/>
                <a:gd name="T198" fmla="+- 0 5546 3655"/>
                <a:gd name="T199" fmla="*/ 5546 h 1945"/>
                <a:gd name="T200" fmla="+- 0 8679 2836"/>
                <a:gd name="T201" fmla="*/ T200 w 6088"/>
                <a:gd name="T202" fmla="+- 0 5460 3655"/>
                <a:gd name="T203" fmla="*/ 5460 h 1945"/>
                <a:gd name="T204" fmla="+- 0 8697 2836"/>
                <a:gd name="T205" fmla="*/ T204 w 6088"/>
                <a:gd name="T206" fmla="+- 0 5366 3655"/>
                <a:gd name="T207" fmla="*/ 5366 h 1945"/>
                <a:gd name="T208" fmla="+- 0 8714 2836"/>
                <a:gd name="T209" fmla="*/ T208 w 6088"/>
                <a:gd name="T210" fmla="+- 0 5200 3655"/>
                <a:gd name="T211" fmla="*/ 5200 h 1945"/>
                <a:gd name="T212" fmla="+- 0 8731 2836"/>
                <a:gd name="T213" fmla="*/ T212 w 6088"/>
                <a:gd name="T214" fmla="+- 0 4783 3655"/>
                <a:gd name="T215" fmla="*/ 4783 h 1945"/>
                <a:gd name="T216" fmla="+- 0 8726 2836"/>
                <a:gd name="T217" fmla="*/ T216 w 6088"/>
                <a:gd name="T218" fmla="+- 0 4399 3655"/>
                <a:gd name="T219" fmla="*/ 4399 h 1945"/>
                <a:gd name="T220" fmla="+- 0 8714 2836"/>
                <a:gd name="T221" fmla="*/ T220 w 6088"/>
                <a:gd name="T222" fmla="+- 0 4038 3655"/>
                <a:gd name="T223" fmla="*/ 4038 h 1945"/>
                <a:gd name="T224" fmla="+- 0 8723 2836"/>
                <a:gd name="T225" fmla="*/ T224 w 6088"/>
                <a:gd name="T226" fmla="+- 0 3860 3655"/>
                <a:gd name="T227" fmla="*/ 3860 h 1945"/>
                <a:gd name="T228" fmla="+- 0 8751 2836"/>
                <a:gd name="T229" fmla="*/ T228 w 6088"/>
                <a:gd name="T230" fmla="+- 0 3755 3655"/>
                <a:gd name="T231" fmla="*/ 3755 h 1945"/>
                <a:gd name="T232" fmla="+- 0 8779 2836"/>
                <a:gd name="T233" fmla="*/ T232 w 6088"/>
                <a:gd name="T234" fmla="+- 0 3727 3655"/>
                <a:gd name="T235" fmla="*/ 3727 h 1945"/>
                <a:gd name="T236" fmla="+- 0 8824 2836"/>
                <a:gd name="T237" fmla="*/ T236 w 6088"/>
                <a:gd name="T238" fmla="+- 0 3715 3655"/>
                <a:gd name="T239" fmla="*/ 3715 h 1945"/>
                <a:gd name="T240" fmla="+- 0 8857 2836"/>
                <a:gd name="T241" fmla="*/ T240 w 6088"/>
                <a:gd name="T242" fmla="+- 0 3759 3655"/>
                <a:gd name="T243" fmla="*/ 3759 h 1945"/>
                <a:gd name="T244" fmla="+- 0 8889 2836"/>
                <a:gd name="T245" fmla="*/ T244 w 6088"/>
                <a:gd name="T246" fmla="+- 0 3821 3655"/>
                <a:gd name="T247" fmla="*/ 3821 h 1945"/>
                <a:gd name="T248" fmla="+- 0 8921 2836"/>
                <a:gd name="T249" fmla="*/ T248 w 6088"/>
                <a:gd name="T250" fmla="+- 0 3815 3655"/>
                <a:gd name="T251" fmla="*/ 3815 h 194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 ang="0">
                  <a:pos x="T241" y="T243"/>
                </a:cxn>
                <a:cxn ang="0">
                  <a:pos x="T245" y="T247"/>
                </a:cxn>
                <a:cxn ang="0">
                  <a:pos x="T249" y="T251"/>
                </a:cxn>
              </a:cxnLst>
              <a:rect l="0" t="0" r="r" b="b"/>
              <a:pathLst>
                <a:path w="6088" h="1945">
                  <a:moveTo>
                    <a:pt x="866" y="663"/>
                  </a:moveTo>
                  <a:lnTo>
                    <a:pt x="861" y="584"/>
                  </a:lnTo>
                  <a:lnTo>
                    <a:pt x="853" y="525"/>
                  </a:lnTo>
                  <a:lnTo>
                    <a:pt x="841" y="466"/>
                  </a:lnTo>
                  <a:lnTo>
                    <a:pt x="824" y="408"/>
                  </a:lnTo>
                  <a:lnTo>
                    <a:pt x="802" y="351"/>
                  </a:lnTo>
                  <a:lnTo>
                    <a:pt x="788" y="322"/>
                  </a:lnTo>
                  <a:lnTo>
                    <a:pt x="771" y="294"/>
                  </a:lnTo>
                  <a:lnTo>
                    <a:pt x="752" y="267"/>
                  </a:lnTo>
                  <a:lnTo>
                    <a:pt x="748" y="263"/>
                  </a:lnTo>
                  <a:lnTo>
                    <a:pt x="730" y="241"/>
                  </a:lnTo>
                  <a:lnTo>
                    <a:pt x="705" y="218"/>
                  </a:lnTo>
                  <a:lnTo>
                    <a:pt x="676" y="197"/>
                  </a:lnTo>
                  <a:lnTo>
                    <a:pt x="645" y="180"/>
                  </a:lnTo>
                  <a:lnTo>
                    <a:pt x="612" y="167"/>
                  </a:lnTo>
                  <a:lnTo>
                    <a:pt x="578" y="158"/>
                  </a:lnTo>
                  <a:lnTo>
                    <a:pt x="543" y="155"/>
                  </a:lnTo>
                  <a:lnTo>
                    <a:pt x="509" y="155"/>
                  </a:lnTo>
                  <a:lnTo>
                    <a:pt x="476" y="159"/>
                  </a:lnTo>
                  <a:lnTo>
                    <a:pt x="445" y="166"/>
                  </a:lnTo>
                  <a:lnTo>
                    <a:pt x="414" y="175"/>
                  </a:lnTo>
                  <a:lnTo>
                    <a:pt x="385" y="186"/>
                  </a:lnTo>
                  <a:lnTo>
                    <a:pt x="357" y="199"/>
                  </a:lnTo>
                  <a:lnTo>
                    <a:pt x="305" y="229"/>
                  </a:lnTo>
                  <a:lnTo>
                    <a:pt x="257" y="263"/>
                  </a:lnTo>
                  <a:lnTo>
                    <a:pt x="212" y="302"/>
                  </a:lnTo>
                  <a:lnTo>
                    <a:pt x="172" y="345"/>
                  </a:lnTo>
                  <a:lnTo>
                    <a:pt x="193" y="369"/>
                  </a:lnTo>
                  <a:lnTo>
                    <a:pt x="242" y="343"/>
                  </a:lnTo>
                  <a:lnTo>
                    <a:pt x="291" y="319"/>
                  </a:lnTo>
                  <a:lnTo>
                    <a:pt x="341" y="298"/>
                  </a:lnTo>
                  <a:lnTo>
                    <a:pt x="391" y="281"/>
                  </a:lnTo>
                  <a:lnTo>
                    <a:pt x="440" y="269"/>
                  </a:lnTo>
                  <a:lnTo>
                    <a:pt x="489" y="263"/>
                  </a:lnTo>
                  <a:lnTo>
                    <a:pt x="534" y="264"/>
                  </a:lnTo>
                  <a:lnTo>
                    <a:pt x="575" y="275"/>
                  </a:lnTo>
                  <a:lnTo>
                    <a:pt x="612" y="294"/>
                  </a:lnTo>
                  <a:lnTo>
                    <a:pt x="644" y="322"/>
                  </a:lnTo>
                  <a:lnTo>
                    <a:pt x="671" y="358"/>
                  </a:lnTo>
                  <a:lnTo>
                    <a:pt x="694" y="401"/>
                  </a:lnTo>
                  <a:lnTo>
                    <a:pt x="715" y="448"/>
                  </a:lnTo>
                  <a:lnTo>
                    <a:pt x="732" y="497"/>
                  </a:lnTo>
                  <a:lnTo>
                    <a:pt x="746" y="547"/>
                  </a:lnTo>
                  <a:lnTo>
                    <a:pt x="758" y="599"/>
                  </a:lnTo>
                  <a:lnTo>
                    <a:pt x="770" y="684"/>
                  </a:lnTo>
                  <a:lnTo>
                    <a:pt x="776" y="770"/>
                  </a:lnTo>
                  <a:lnTo>
                    <a:pt x="774" y="855"/>
                  </a:lnTo>
                  <a:lnTo>
                    <a:pt x="766" y="845"/>
                  </a:lnTo>
                  <a:lnTo>
                    <a:pt x="766" y="915"/>
                  </a:lnTo>
                  <a:lnTo>
                    <a:pt x="763" y="943"/>
                  </a:lnTo>
                  <a:lnTo>
                    <a:pt x="744" y="1028"/>
                  </a:lnTo>
                  <a:lnTo>
                    <a:pt x="727" y="1079"/>
                  </a:lnTo>
                  <a:lnTo>
                    <a:pt x="708" y="1130"/>
                  </a:lnTo>
                  <a:lnTo>
                    <a:pt x="684" y="1178"/>
                  </a:lnTo>
                  <a:lnTo>
                    <a:pt x="657" y="1224"/>
                  </a:lnTo>
                  <a:lnTo>
                    <a:pt x="626" y="1267"/>
                  </a:lnTo>
                  <a:lnTo>
                    <a:pt x="591" y="1307"/>
                  </a:lnTo>
                  <a:lnTo>
                    <a:pt x="553" y="1341"/>
                  </a:lnTo>
                  <a:lnTo>
                    <a:pt x="511" y="1371"/>
                  </a:lnTo>
                  <a:lnTo>
                    <a:pt x="467" y="1394"/>
                  </a:lnTo>
                  <a:lnTo>
                    <a:pt x="420" y="1411"/>
                  </a:lnTo>
                  <a:lnTo>
                    <a:pt x="372" y="1421"/>
                  </a:lnTo>
                  <a:lnTo>
                    <a:pt x="323" y="1424"/>
                  </a:lnTo>
                  <a:lnTo>
                    <a:pt x="275" y="1419"/>
                  </a:lnTo>
                  <a:lnTo>
                    <a:pt x="232" y="1407"/>
                  </a:lnTo>
                  <a:lnTo>
                    <a:pt x="194" y="1387"/>
                  </a:lnTo>
                  <a:lnTo>
                    <a:pt x="163" y="1358"/>
                  </a:lnTo>
                  <a:lnTo>
                    <a:pt x="139" y="1321"/>
                  </a:lnTo>
                  <a:lnTo>
                    <a:pt x="121" y="1279"/>
                  </a:lnTo>
                  <a:lnTo>
                    <a:pt x="110" y="1232"/>
                  </a:lnTo>
                  <a:lnTo>
                    <a:pt x="106" y="1185"/>
                  </a:lnTo>
                  <a:lnTo>
                    <a:pt x="106" y="1178"/>
                  </a:lnTo>
                  <a:lnTo>
                    <a:pt x="107" y="1132"/>
                  </a:lnTo>
                  <a:lnTo>
                    <a:pt x="113" y="1082"/>
                  </a:lnTo>
                  <a:lnTo>
                    <a:pt x="125" y="1032"/>
                  </a:lnTo>
                  <a:lnTo>
                    <a:pt x="141" y="983"/>
                  </a:lnTo>
                  <a:lnTo>
                    <a:pt x="162" y="936"/>
                  </a:lnTo>
                  <a:lnTo>
                    <a:pt x="187" y="893"/>
                  </a:lnTo>
                  <a:lnTo>
                    <a:pt x="217" y="853"/>
                  </a:lnTo>
                  <a:lnTo>
                    <a:pt x="252" y="820"/>
                  </a:lnTo>
                  <a:lnTo>
                    <a:pt x="294" y="793"/>
                  </a:lnTo>
                  <a:lnTo>
                    <a:pt x="339" y="772"/>
                  </a:lnTo>
                  <a:lnTo>
                    <a:pt x="387" y="757"/>
                  </a:lnTo>
                  <a:lnTo>
                    <a:pt x="437" y="751"/>
                  </a:lnTo>
                  <a:lnTo>
                    <a:pt x="517" y="755"/>
                  </a:lnTo>
                  <a:lnTo>
                    <a:pt x="597" y="779"/>
                  </a:lnTo>
                  <a:lnTo>
                    <a:pt x="671" y="820"/>
                  </a:lnTo>
                  <a:lnTo>
                    <a:pt x="735" y="875"/>
                  </a:lnTo>
                  <a:lnTo>
                    <a:pt x="766" y="915"/>
                  </a:lnTo>
                  <a:lnTo>
                    <a:pt x="766" y="845"/>
                  </a:lnTo>
                  <a:lnTo>
                    <a:pt x="753" y="828"/>
                  </a:lnTo>
                  <a:lnTo>
                    <a:pt x="711" y="786"/>
                  </a:lnTo>
                  <a:lnTo>
                    <a:pt x="666" y="751"/>
                  </a:lnTo>
                  <a:lnTo>
                    <a:pt x="664" y="749"/>
                  </a:lnTo>
                  <a:lnTo>
                    <a:pt x="639" y="733"/>
                  </a:lnTo>
                  <a:lnTo>
                    <a:pt x="612" y="719"/>
                  </a:lnTo>
                  <a:lnTo>
                    <a:pt x="585" y="706"/>
                  </a:lnTo>
                  <a:lnTo>
                    <a:pt x="556" y="695"/>
                  </a:lnTo>
                  <a:lnTo>
                    <a:pt x="527" y="687"/>
                  </a:lnTo>
                  <a:lnTo>
                    <a:pt x="497" y="680"/>
                  </a:lnTo>
                  <a:lnTo>
                    <a:pt x="466" y="676"/>
                  </a:lnTo>
                  <a:lnTo>
                    <a:pt x="435" y="675"/>
                  </a:lnTo>
                  <a:lnTo>
                    <a:pt x="419" y="675"/>
                  </a:lnTo>
                  <a:lnTo>
                    <a:pt x="404" y="676"/>
                  </a:lnTo>
                  <a:lnTo>
                    <a:pt x="388" y="677"/>
                  </a:lnTo>
                  <a:lnTo>
                    <a:pt x="373" y="679"/>
                  </a:lnTo>
                  <a:lnTo>
                    <a:pt x="342" y="685"/>
                  </a:lnTo>
                  <a:lnTo>
                    <a:pt x="327" y="689"/>
                  </a:lnTo>
                  <a:lnTo>
                    <a:pt x="312" y="693"/>
                  </a:lnTo>
                  <a:lnTo>
                    <a:pt x="282" y="704"/>
                  </a:lnTo>
                  <a:lnTo>
                    <a:pt x="254" y="717"/>
                  </a:lnTo>
                  <a:lnTo>
                    <a:pt x="227" y="731"/>
                  </a:lnTo>
                  <a:lnTo>
                    <a:pt x="199" y="748"/>
                  </a:lnTo>
                  <a:lnTo>
                    <a:pt x="150" y="790"/>
                  </a:lnTo>
                  <a:lnTo>
                    <a:pt x="110" y="838"/>
                  </a:lnTo>
                  <a:lnTo>
                    <a:pt x="76" y="890"/>
                  </a:lnTo>
                  <a:lnTo>
                    <a:pt x="49" y="945"/>
                  </a:lnTo>
                  <a:lnTo>
                    <a:pt x="27" y="1003"/>
                  </a:lnTo>
                  <a:lnTo>
                    <a:pt x="12" y="1062"/>
                  </a:lnTo>
                  <a:lnTo>
                    <a:pt x="3" y="1123"/>
                  </a:lnTo>
                  <a:lnTo>
                    <a:pt x="0" y="1185"/>
                  </a:lnTo>
                  <a:lnTo>
                    <a:pt x="4" y="1247"/>
                  </a:lnTo>
                  <a:lnTo>
                    <a:pt x="17" y="1311"/>
                  </a:lnTo>
                  <a:lnTo>
                    <a:pt x="42" y="1372"/>
                  </a:lnTo>
                  <a:lnTo>
                    <a:pt x="80" y="1429"/>
                  </a:lnTo>
                  <a:lnTo>
                    <a:pt x="105" y="1454"/>
                  </a:lnTo>
                  <a:lnTo>
                    <a:pt x="132" y="1475"/>
                  </a:lnTo>
                  <a:lnTo>
                    <a:pt x="163" y="1493"/>
                  </a:lnTo>
                  <a:lnTo>
                    <a:pt x="194" y="1507"/>
                  </a:lnTo>
                  <a:lnTo>
                    <a:pt x="227" y="1516"/>
                  </a:lnTo>
                  <a:lnTo>
                    <a:pt x="260" y="1522"/>
                  </a:lnTo>
                  <a:lnTo>
                    <a:pt x="293" y="1524"/>
                  </a:lnTo>
                  <a:lnTo>
                    <a:pt x="325" y="1524"/>
                  </a:lnTo>
                  <a:lnTo>
                    <a:pt x="388" y="1517"/>
                  </a:lnTo>
                  <a:lnTo>
                    <a:pt x="449" y="1500"/>
                  </a:lnTo>
                  <a:lnTo>
                    <a:pt x="506" y="1475"/>
                  </a:lnTo>
                  <a:lnTo>
                    <a:pt x="559" y="1442"/>
                  </a:lnTo>
                  <a:lnTo>
                    <a:pt x="582" y="1424"/>
                  </a:lnTo>
                  <a:lnTo>
                    <a:pt x="607" y="1403"/>
                  </a:lnTo>
                  <a:lnTo>
                    <a:pt x="649" y="1360"/>
                  </a:lnTo>
                  <a:lnTo>
                    <a:pt x="686" y="1312"/>
                  </a:lnTo>
                  <a:lnTo>
                    <a:pt x="719" y="1263"/>
                  </a:lnTo>
                  <a:lnTo>
                    <a:pt x="734" y="1237"/>
                  </a:lnTo>
                  <a:lnTo>
                    <a:pt x="747" y="1211"/>
                  </a:lnTo>
                  <a:lnTo>
                    <a:pt x="760" y="1184"/>
                  </a:lnTo>
                  <a:lnTo>
                    <a:pt x="773" y="1158"/>
                  </a:lnTo>
                  <a:lnTo>
                    <a:pt x="783" y="1130"/>
                  </a:lnTo>
                  <a:lnTo>
                    <a:pt x="794" y="1103"/>
                  </a:lnTo>
                  <a:lnTo>
                    <a:pt x="803" y="1075"/>
                  </a:lnTo>
                  <a:lnTo>
                    <a:pt x="812" y="1048"/>
                  </a:lnTo>
                  <a:lnTo>
                    <a:pt x="832" y="973"/>
                  </a:lnTo>
                  <a:lnTo>
                    <a:pt x="838" y="942"/>
                  </a:lnTo>
                  <a:lnTo>
                    <a:pt x="847" y="896"/>
                  </a:lnTo>
                  <a:lnTo>
                    <a:pt x="859" y="819"/>
                  </a:lnTo>
                  <a:lnTo>
                    <a:pt x="865" y="741"/>
                  </a:lnTo>
                  <a:lnTo>
                    <a:pt x="866" y="663"/>
                  </a:lnTo>
                  <a:moveTo>
                    <a:pt x="6087" y="140"/>
                  </a:moveTo>
                  <a:lnTo>
                    <a:pt x="6087" y="120"/>
                  </a:lnTo>
                  <a:lnTo>
                    <a:pt x="6084" y="100"/>
                  </a:lnTo>
                  <a:lnTo>
                    <a:pt x="6079" y="80"/>
                  </a:lnTo>
                  <a:lnTo>
                    <a:pt x="6071" y="61"/>
                  </a:lnTo>
                  <a:lnTo>
                    <a:pt x="6070" y="59"/>
                  </a:lnTo>
                  <a:lnTo>
                    <a:pt x="6060" y="41"/>
                  </a:lnTo>
                  <a:lnTo>
                    <a:pt x="6043" y="23"/>
                  </a:lnTo>
                  <a:lnTo>
                    <a:pt x="6021" y="8"/>
                  </a:lnTo>
                  <a:lnTo>
                    <a:pt x="6007" y="3"/>
                  </a:lnTo>
                  <a:lnTo>
                    <a:pt x="5993" y="0"/>
                  </a:lnTo>
                  <a:lnTo>
                    <a:pt x="5979" y="0"/>
                  </a:lnTo>
                  <a:lnTo>
                    <a:pt x="5966" y="2"/>
                  </a:lnTo>
                  <a:lnTo>
                    <a:pt x="5954" y="6"/>
                  </a:lnTo>
                  <a:lnTo>
                    <a:pt x="5943" y="11"/>
                  </a:lnTo>
                  <a:lnTo>
                    <a:pt x="5933" y="17"/>
                  </a:lnTo>
                  <a:lnTo>
                    <a:pt x="5924" y="23"/>
                  </a:lnTo>
                  <a:lnTo>
                    <a:pt x="5915" y="29"/>
                  </a:lnTo>
                  <a:lnTo>
                    <a:pt x="5907" y="35"/>
                  </a:lnTo>
                  <a:lnTo>
                    <a:pt x="5900" y="42"/>
                  </a:lnTo>
                  <a:lnTo>
                    <a:pt x="5892" y="49"/>
                  </a:lnTo>
                  <a:lnTo>
                    <a:pt x="5885" y="55"/>
                  </a:lnTo>
                  <a:lnTo>
                    <a:pt x="5876" y="65"/>
                  </a:lnTo>
                  <a:lnTo>
                    <a:pt x="5872" y="71"/>
                  </a:lnTo>
                  <a:lnTo>
                    <a:pt x="5867" y="77"/>
                  </a:lnTo>
                  <a:lnTo>
                    <a:pt x="5864" y="83"/>
                  </a:lnTo>
                  <a:lnTo>
                    <a:pt x="5847" y="121"/>
                  </a:lnTo>
                  <a:lnTo>
                    <a:pt x="5835" y="158"/>
                  </a:lnTo>
                  <a:lnTo>
                    <a:pt x="5827" y="195"/>
                  </a:lnTo>
                  <a:lnTo>
                    <a:pt x="5819" y="232"/>
                  </a:lnTo>
                  <a:lnTo>
                    <a:pt x="5813" y="269"/>
                  </a:lnTo>
                  <a:lnTo>
                    <a:pt x="5808" y="305"/>
                  </a:lnTo>
                  <a:lnTo>
                    <a:pt x="5803" y="342"/>
                  </a:lnTo>
                  <a:lnTo>
                    <a:pt x="5798" y="379"/>
                  </a:lnTo>
                  <a:lnTo>
                    <a:pt x="5790" y="463"/>
                  </a:lnTo>
                  <a:lnTo>
                    <a:pt x="5783" y="546"/>
                  </a:lnTo>
                  <a:lnTo>
                    <a:pt x="5778" y="630"/>
                  </a:lnTo>
                  <a:lnTo>
                    <a:pt x="5775" y="714"/>
                  </a:lnTo>
                  <a:lnTo>
                    <a:pt x="5774" y="797"/>
                  </a:lnTo>
                  <a:lnTo>
                    <a:pt x="5774" y="880"/>
                  </a:lnTo>
                  <a:lnTo>
                    <a:pt x="5776" y="964"/>
                  </a:lnTo>
                  <a:lnTo>
                    <a:pt x="5778" y="1047"/>
                  </a:lnTo>
                  <a:lnTo>
                    <a:pt x="5781" y="1130"/>
                  </a:lnTo>
                  <a:lnTo>
                    <a:pt x="5786" y="1213"/>
                  </a:lnTo>
                  <a:lnTo>
                    <a:pt x="5791" y="1296"/>
                  </a:lnTo>
                  <a:lnTo>
                    <a:pt x="5795" y="1378"/>
                  </a:lnTo>
                  <a:lnTo>
                    <a:pt x="5799" y="1462"/>
                  </a:lnTo>
                  <a:lnTo>
                    <a:pt x="5802" y="1544"/>
                  </a:lnTo>
                  <a:lnTo>
                    <a:pt x="5803" y="1580"/>
                  </a:lnTo>
                  <a:lnTo>
                    <a:pt x="5803" y="1616"/>
                  </a:lnTo>
                  <a:lnTo>
                    <a:pt x="5803" y="1651"/>
                  </a:lnTo>
                  <a:lnTo>
                    <a:pt x="5802" y="1687"/>
                  </a:lnTo>
                  <a:lnTo>
                    <a:pt x="5799" y="1722"/>
                  </a:lnTo>
                  <a:lnTo>
                    <a:pt x="5795" y="1757"/>
                  </a:lnTo>
                  <a:lnTo>
                    <a:pt x="5789" y="1790"/>
                  </a:lnTo>
                  <a:lnTo>
                    <a:pt x="5779" y="1819"/>
                  </a:lnTo>
                  <a:lnTo>
                    <a:pt x="5771" y="1834"/>
                  </a:lnTo>
                  <a:lnTo>
                    <a:pt x="5763" y="1849"/>
                  </a:lnTo>
                  <a:lnTo>
                    <a:pt x="5754" y="1862"/>
                  </a:lnTo>
                  <a:lnTo>
                    <a:pt x="5744" y="1873"/>
                  </a:lnTo>
                  <a:lnTo>
                    <a:pt x="5734" y="1882"/>
                  </a:lnTo>
                  <a:lnTo>
                    <a:pt x="5723" y="1888"/>
                  </a:lnTo>
                  <a:lnTo>
                    <a:pt x="5712" y="1891"/>
                  </a:lnTo>
                  <a:lnTo>
                    <a:pt x="5701" y="1890"/>
                  </a:lnTo>
                  <a:lnTo>
                    <a:pt x="5679" y="1879"/>
                  </a:lnTo>
                  <a:lnTo>
                    <a:pt x="5658" y="1858"/>
                  </a:lnTo>
                  <a:lnTo>
                    <a:pt x="5642" y="1831"/>
                  </a:lnTo>
                  <a:lnTo>
                    <a:pt x="5633" y="1802"/>
                  </a:lnTo>
                  <a:lnTo>
                    <a:pt x="5631" y="1792"/>
                  </a:lnTo>
                  <a:lnTo>
                    <a:pt x="5626" y="1782"/>
                  </a:lnTo>
                  <a:lnTo>
                    <a:pt x="5618" y="1774"/>
                  </a:lnTo>
                  <a:lnTo>
                    <a:pt x="5601" y="1763"/>
                  </a:lnTo>
                  <a:lnTo>
                    <a:pt x="5581" y="1759"/>
                  </a:lnTo>
                  <a:lnTo>
                    <a:pt x="5561" y="1762"/>
                  </a:lnTo>
                  <a:lnTo>
                    <a:pt x="5544" y="1774"/>
                  </a:lnTo>
                  <a:lnTo>
                    <a:pt x="5532" y="1791"/>
                  </a:lnTo>
                  <a:lnTo>
                    <a:pt x="5528" y="1811"/>
                  </a:lnTo>
                  <a:lnTo>
                    <a:pt x="5532" y="1831"/>
                  </a:lnTo>
                  <a:lnTo>
                    <a:pt x="5543" y="1848"/>
                  </a:lnTo>
                  <a:lnTo>
                    <a:pt x="5546" y="1852"/>
                  </a:lnTo>
                  <a:lnTo>
                    <a:pt x="5562" y="1868"/>
                  </a:lnTo>
                  <a:lnTo>
                    <a:pt x="5578" y="1882"/>
                  </a:lnTo>
                  <a:lnTo>
                    <a:pt x="5594" y="1895"/>
                  </a:lnTo>
                  <a:lnTo>
                    <a:pt x="5611" y="1908"/>
                  </a:lnTo>
                  <a:lnTo>
                    <a:pt x="5629" y="1920"/>
                  </a:lnTo>
                  <a:lnTo>
                    <a:pt x="5648" y="1931"/>
                  </a:lnTo>
                  <a:lnTo>
                    <a:pt x="5670" y="1940"/>
                  </a:lnTo>
                  <a:lnTo>
                    <a:pt x="5694" y="1945"/>
                  </a:lnTo>
                  <a:lnTo>
                    <a:pt x="5719" y="1943"/>
                  </a:lnTo>
                  <a:lnTo>
                    <a:pt x="5743" y="1936"/>
                  </a:lnTo>
                  <a:lnTo>
                    <a:pt x="5764" y="1924"/>
                  </a:lnTo>
                  <a:lnTo>
                    <a:pt x="5781" y="1910"/>
                  </a:lnTo>
                  <a:lnTo>
                    <a:pt x="5795" y="1894"/>
                  </a:lnTo>
                  <a:lnTo>
                    <a:pt x="5797" y="1891"/>
                  </a:lnTo>
                  <a:lnTo>
                    <a:pt x="5807" y="1878"/>
                  </a:lnTo>
                  <a:lnTo>
                    <a:pt x="5818" y="1861"/>
                  </a:lnTo>
                  <a:lnTo>
                    <a:pt x="5827" y="1843"/>
                  </a:lnTo>
                  <a:lnTo>
                    <a:pt x="5836" y="1824"/>
                  </a:lnTo>
                  <a:lnTo>
                    <a:pt x="5843" y="1805"/>
                  </a:lnTo>
                  <a:lnTo>
                    <a:pt x="5847" y="1786"/>
                  </a:lnTo>
                  <a:lnTo>
                    <a:pt x="5852" y="1767"/>
                  </a:lnTo>
                  <a:lnTo>
                    <a:pt x="5855" y="1748"/>
                  </a:lnTo>
                  <a:lnTo>
                    <a:pt x="5858" y="1730"/>
                  </a:lnTo>
                  <a:lnTo>
                    <a:pt x="5861" y="1711"/>
                  </a:lnTo>
                  <a:lnTo>
                    <a:pt x="5863" y="1692"/>
                  </a:lnTo>
                  <a:lnTo>
                    <a:pt x="5867" y="1656"/>
                  </a:lnTo>
                  <a:lnTo>
                    <a:pt x="5871" y="1619"/>
                  </a:lnTo>
                  <a:lnTo>
                    <a:pt x="5875" y="1582"/>
                  </a:lnTo>
                  <a:lnTo>
                    <a:pt x="5878" y="1545"/>
                  </a:lnTo>
                  <a:lnTo>
                    <a:pt x="5883" y="1461"/>
                  </a:lnTo>
                  <a:lnTo>
                    <a:pt x="5887" y="1378"/>
                  </a:lnTo>
                  <a:lnTo>
                    <a:pt x="5891" y="1295"/>
                  </a:lnTo>
                  <a:lnTo>
                    <a:pt x="5894" y="1211"/>
                  </a:lnTo>
                  <a:lnTo>
                    <a:pt x="5895" y="1128"/>
                  </a:lnTo>
                  <a:lnTo>
                    <a:pt x="5896" y="1045"/>
                  </a:lnTo>
                  <a:lnTo>
                    <a:pt x="5895" y="962"/>
                  </a:lnTo>
                  <a:lnTo>
                    <a:pt x="5894" y="889"/>
                  </a:lnTo>
                  <a:lnTo>
                    <a:pt x="5892" y="816"/>
                  </a:lnTo>
                  <a:lnTo>
                    <a:pt x="5890" y="744"/>
                  </a:lnTo>
                  <a:lnTo>
                    <a:pt x="5888" y="672"/>
                  </a:lnTo>
                  <a:lnTo>
                    <a:pt x="5885" y="599"/>
                  </a:lnTo>
                  <a:lnTo>
                    <a:pt x="5882" y="527"/>
                  </a:lnTo>
                  <a:lnTo>
                    <a:pt x="5879" y="455"/>
                  </a:lnTo>
                  <a:lnTo>
                    <a:pt x="5878" y="383"/>
                  </a:lnTo>
                  <a:lnTo>
                    <a:pt x="5878" y="347"/>
                  </a:lnTo>
                  <a:lnTo>
                    <a:pt x="5879" y="311"/>
                  </a:lnTo>
                  <a:lnTo>
                    <a:pt x="5881" y="276"/>
                  </a:lnTo>
                  <a:lnTo>
                    <a:pt x="5883" y="240"/>
                  </a:lnTo>
                  <a:lnTo>
                    <a:pt x="5887" y="205"/>
                  </a:lnTo>
                  <a:lnTo>
                    <a:pt x="5892" y="171"/>
                  </a:lnTo>
                  <a:lnTo>
                    <a:pt x="5900" y="138"/>
                  </a:lnTo>
                  <a:lnTo>
                    <a:pt x="5911" y="108"/>
                  </a:lnTo>
                  <a:lnTo>
                    <a:pt x="5913" y="104"/>
                  </a:lnTo>
                  <a:lnTo>
                    <a:pt x="5915" y="100"/>
                  </a:lnTo>
                  <a:lnTo>
                    <a:pt x="5917" y="96"/>
                  </a:lnTo>
                  <a:lnTo>
                    <a:pt x="5921" y="92"/>
                  </a:lnTo>
                  <a:lnTo>
                    <a:pt x="5927" y="86"/>
                  </a:lnTo>
                  <a:lnTo>
                    <a:pt x="5935" y="78"/>
                  </a:lnTo>
                  <a:lnTo>
                    <a:pt x="5943" y="72"/>
                  </a:lnTo>
                  <a:lnTo>
                    <a:pt x="5952" y="67"/>
                  </a:lnTo>
                  <a:lnTo>
                    <a:pt x="5961" y="62"/>
                  </a:lnTo>
                  <a:lnTo>
                    <a:pt x="5969" y="59"/>
                  </a:lnTo>
                  <a:lnTo>
                    <a:pt x="5984" y="59"/>
                  </a:lnTo>
                  <a:lnTo>
                    <a:pt x="5988" y="60"/>
                  </a:lnTo>
                  <a:lnTo>
                    <a:pt x="5992" y="63"/>
                  </a:lnTo>
                  <a:lnTo>
                    <a:pt x="5999" y="70"/>
                  </a:lnTo>
                  <a:lnTo>
                    <a:pt x="6006" y="79"/>
                  </a:lnTo>
                  <a:lnTo>
                    <a:pt x="6014" y="90"/>
                  </a:lnTo>
                  <a:lnTo>
                    <a:pt x="6021" y="104"/>
                  </a:lnTo>
                  <a:lnTo>
                    <a:pt x="6028" y="118"/>
                  </a:lnTo>
                  <a:lnTo>
                    <a:pt x="6036" y="133"/>
                  </a:lnTo>
                  <a:lnTo>
                    <a:pt x="6044" y="149"/>
                  </a:lnTo>
                  <a:lnTo>
                    <a:pt x="6052" y="164"/>
                  </a:lnTo>
                  <a:lnTo>
                    <a:pt x="6053" y="166"/>
                  </a:lnTo>
                  <a:lnTo>
                    <a:pt x="6056" y="170"/>
                  </a:lnTo>
                  <a:lnTo>
                    <a:pt x="6060" y="173"/>
                  </a:lnTo>
                  <a:lnTo>
                    <a:pt x="6074" y="175"/>
                  </a:lnTo>
                  <a:lnTo>
                    <a:pt x="6083" y="169"/>
                  </a:lnTo>
                  <a:lnTo>
                    <a:pt x="6085" y="160"/>
                  </a:lnTo>
                  <a:lnTo>
                    <a:pt x="6087" y="140"/>
                  </a:lnTo>
                </a:path>
              </a:pathLst>
            </a:custGeom>
            <a:solidFill>
              <a:srgbClr val="18428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s-BO"/>
            </a:p>
          </p:txBody>
        </p:sp>
      </p:grpSp>
    </p:spTree>
    <p:extLst>
      <p:ext uri="{BB962C8B-B14F-4D97-AF65-F5344CB8AC3E}">
        <p14:creationId xmlns:p14="http://schemas.microsoft.com/office/powerpoint/2010/main" val="39690760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BO"/>
          </a:p>
        </p:txBody>
      </p:sp>
      <p:sp>
        <p:nvSpPr>
          <p:cNvPr id="3" name="Marcador de contenido 2"/>
          <p:cNvSpPr>
            <a:spLocks noGrp="1"/>
          </p:cNvSpPr>
          <p:nvPr>
            <p:ph idx="1"/>
          </p:nvPr>
        </p:nvSpPr>
        <p:spPr/>
        <p:txBody>
          <a:bodyPr/>
          <a:lstStyle/>
          <a:p>
            <a:endParaRPr lang="es-BO"/>
          </a:p>
        </p:txBody>
      </p:sp>
      <p:pic>
        <p:nvPicPr>
          <p:cNvPr id="4" name="Imagen 3"/>
          <p:cNvPicPr>
            <a:picLocks noChangeAspect="1"/>
          </p:cNvPicPr>
          <p:nvPr/>
        </p:nvPicPr>
        <p:blipFill rotWithShape="1">
          <a:blip r:embed="rId2"/>
          <a:srcRect l="8781" t="11225" r="28752" b="5986"/>
          <a:stretch/>
        </p:blipFill>
        <p:spPr>
          <a:xfrm>
            <a:off x="1179443" y="580973"/>
            <a:ext cx="9859617" cy="5766818"/>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409" y="68025"/>
            <a:ext cx="2077516" cy="914107"/>
          </a:xfrm>
          <a:prstGeom prst="rect">
            <a:avLst/>
          </a:prstGeom>
        </p:spPr>
      </p:pic>
      <p:grpSp>
        <p:nvGrpSpPr>
          <p:cNvPr id="6" name="Grupo 5"/>
          <p:cNvGrpSpPr>
            <a:grpSpLocks/>
          </p:cNvGrpSpPr>
          <p:nvPr/>
        </p:nvGrpSpPr>
        <p:grpSpPr bwMode="auto">
          <a:xfrm>
            <a:off x="10896597" y="5615189"/>
            <a:ext cx="1219200" cy="1161907"/>
            <a:chOff x="783" y="801"/>
            <a:chExt cx="10339" cy="10320"/>
          </a:xfrm>
        </p:grpSpPr>
        <p:pic>
          <p:nvPicPr>
            <p:cNvPr id="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3" y="801"/>
              <a:ext cx="10339" cy="1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33" y="2374"/>
              <a:ext cx="6439" cy="5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38" y="4200"/>
              <a:ext cx="3229" cy="3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AutoShape 6"/>
            <p:cNvSpPr>
              <a:spLocks/>
            </p:cNvSpPr>
            <p:nvPr/>
          </p:nvSpPr>
          <p:spPr bwMode="auto">
            <a:xfrm>
              <a:off x="2835" y="3655"/>
              <a:ext cx="6088" cy="1945"/>
            </a:xfrm>
            <a:custGeom>
              <a:avLst/>
              <a:gdLst>
                <a:gd name="T0" fmla="+- 0 3660 2836"/>
                <a:gd name="T1" fmla="*/ T0 w 6088"/>
                <a:gd name="T2" fmla="+- 0 4063 3655"/>
                <a:gd name="T3" fmla="*/ 4063 h 1945"/>
                <a:gd name="T4" fmla="+- 0 3584 2836"/>
                <a:gd name="T5" fmla="*/ T4 w 6088"/>
                <a:gd name="T6" fmla="+- 0 3918 3655"/>
                <a:gd name="T7" fmla="*/ 3918 h 1945"/>
                <a:gd name="T8" fmla="+- 0 3448 2836"/>
                <a:gd name="T9" fmla="*/ T8 w 6088"/>
                <a:gd name="T10" fmla="+- 0 3822 3655"/>
                <a:gd name="T11" fmla="*/ 3822 h 1945"/>
                <a:gd name="T12" fmla="+- 0 3281 2836"/>
                <a:gd name="T13" fmla="*/ T12 w 6088"/>
                <a:gd name="T14" fmla="+- 0 3821 3655"/>
                <a:gd name="T15" fmla="*/ 3821 h 1945"/>
                <a:gd name="T16" fmla="+- 0 3093 2836"/>
                <a:gd name="T17" fmla="*/ T16 w 6088"/>
                <a:gd name="T18" fmla="+- 0 3918 3655"/>
                <a:gd name="T19" fmla="*/ 3918 h 1945"/>
                <a:gd name="T20" fmla="+- 0 3127 2836"/>
                <a:gd name="T21" fmla="*/ T20 w 6088"/>
                <a:gd name="T22" fmla="+- 0 3974 3655"/>
                <a:gd name="T23" fmla="*/ 3974 h 1945"/>
                <a:gd name="T24" fmla="+- 0 3370 2836"/>
                <a:gd name="T25" fmla="*/ T24 w 6088"/>
                <a:gd name="T26" fmla="+- 0 3919 3655"/>
                <a:gd name="T27" fmla="*/ 3919 h 1945"/>
                <a:gd name="T28" fmla="+- 0 3530 2836"/>
                <a:gd name="T29" fmla="*/ T28 w 6088"/>
                <a:gd name="T30" fmla="+- 0 4056 3655"/>
                <a:gd name="T31" fmla="*/ 4056 h 1945"/>
                <a:gd name="T32" fmla="+- 0 3606 2836"/>
                <a:gd name="T33" fmla="*/ T32 w 6088"/>
                <a:gd name="T34" fmla="+- 0 4339 3655"/>
                <a:gd name="T35" fmla="*/ 4339 h 1945"/>
                <a:gd name="T36" fmla="+- 0 3599 2836"/>
                <a:gd name="T37" fmla="*/ T36 w 6088"/>
                <a:gd name="T38" fmla="+- 0 4598 3655"/>
                <a:gd name="T39" fmla="*/ 4598 h 1945"/>
                <a:gd name="T40" fmla="+- 0 3493 2836"/>
                <a:gd name="T41" fmla="*/ T40 w 6088"/>
                <a:gd name="T42" fmla="+- 0 4879 3655"/>
                <a:gd name="T43" fmla="*/ 4879 h 1945"/>
                <a:gd name="T44" fmla="+- 0 3303 2836"/>
                <a:gd name="T45" fmla="*/ T44 w 6088"/>
                <a:gd name="T46" fmla="+- 0 5049 3655"/>
                <a:gd name="T47" fmla="*/ 5049 h 1945"/>
                <a:gd name="T48" fmla="+- 0 3068 2836"/>
                <a:gd name="T49" fmla="*/ T48 w 6088"/>
                <a:gd name="T50" fmla="+- 0 5062 3655"/>
                <a:gd name="T51" fmla="*/ 5062 h 1945"/>
                <a:gd name="T52" fmla="+- 0 2946 2836"/>
                <a:gd name="T53" fmla="*/ T52 w 6088"/>
                <a:gd name="T54" fmla="+- 0 4887 3655"/>
                <a:gd name="T55" fmla="*/ 4887 h 1945"/>
                <a:gd name="T56" fmla="+- 0 2961 2836"/>
                <a:gd name="T57" fmla="*/ T56 w 6088"/>
                <a:gd name="T58" fmla="+- 0 4687 3655"/>
                <a:gd name="T59" fmla="*/ 4687 h 1945"/>
                <a:gd name="T60" fmla="+- 0 3088 2836"/>
                <a:gd name="T61" fmla="*/ T60 w 6088"/>
                <a:gd name="T62" fmla="+- 0 4475 3655"/>
                <a:gd name="T63" fmla="*/ 4475 h 1945"/>
                <a:gd name="T64" fmla="+- 0 3353 2836"/>
                <a:gd name="T65" fmla="*/ T64 w 6088"/>
                <a:gd name="T66" fmla="+- 0 4410 3655"/>
                <a:gd name="T67" fmla="*/ 4410 h 1945"/>
                <a:gd name="T68" fmla="+- 0 3602 2836"/>
                <a:gd name="T69" fmla="*/ T68 w 6088"/>
                <a:gd name="T70" fmla="+- 0 4500 3655"/>
                <a:gd name="T71" fmla="*/ 4500 h 1945"/>
                <a:gd name="T72" fmla="+- 0 3475 2836"/>
                <a:gd name="T73" fmla="*/ T72 w 6088"/>
                <a:gd name="T74" fmla="+- 0 4388 3655"/>
                <a:gd name="T75" fmla="*/ 4388 h 1945"/>
                <a:gd name="T76" fmla="+- 0 3333 2836"/>
                <a:gd name="T77" fmla="*/ T76 w 6088"/>
                <a:gd name="T78" fmla="+- 0 4335 3655"/>
                <a:gd name="T79" fmla="*/ 4335 h 1945"/>
                <a:gd name="T80" fmla="+- 0 3224 2836"/>
                <a:gd name="T81" fmla="*/ T80 w 6088"/>
                <a:gd name="T82" fmla="+- 0 4332 3655"/>
                <a:gd name="T83" fmla="*/ 4332 h 1945"/>
                <a:gd name="T84" fmla="+- 0 3118 2836"/>
                <a:gd name="T85" fmla="*/ T84 w 6088"/>
                <a:gd name="T86" fmla="+- 0 4359 3655"/>
                <a:gd name="T87" fmla="*/ 4359 h 1945"/>
                <a:gd name="T88" fmla="+- 0 2946 2836"/>
                <a:gd name="T89" fmla="*/ T88 w 6088"/>
                <a:gd name="T90" fmla="+- 0 4493 3655"/>
                <a:gd name="T91" fmla="*/ 4493 h 1945"/>
                <a:gd name="T92" fmla="+- 0 2839 2836"/>
                <a:gd name="T93" fmla="*/ T92 w 6088"/>
                <a:gd name="T94" fmla="+- 0 4778 3655"/>
                <a:gd name="T95" fmla="*/ 4778 h 1945"/>
                <a:gd name="T96" fmla="+- 0 2916 2836"/>
                <a:gd name="T97" fmla="*/ T96 w 6088"/>
                <a:gd name="T98" fmla="+- 0 5084 3655"/>
                <a:gd name="T99" fmla="*/ 5084 h 1945"/>
                <a:gd name="T100" fmla="+- 0 3063 2836"/>
                <a:gd name="T101" fmla="*/ T100 w 6088"/>
                <a:gd name="T102" fmla="+- 0 5171 3655"/>
                <a:gd name="T103" fmla="*/ 5171 h 1945"/>
                <a:gd name="T104" fmla="+- 0 3285 2836"/>
                <a:gd name="T105" fmla="*/ T104 w 6088"/>
                <a:gd name="T106" fmla="+- 0 5155 3655"/>
                <a:gd name="T107" fmla="*/ 5155 h 1945"/>
                <a:gd name="T108" fmla="+- 0 3485 2836"/>
                <a:gd name="T109" fmla="*/ T108 w 6088"/>
                <a:gd name="T110" fmla="+- 0 5015 3655"/>
                <a:gd name="T111" fmla="*/ 5015 h 1945"/>
                <a:gd name="T112" fmla="+- 0 3596 2836"/>
                <a:gd name="T113" fmla="*/ T112 w 6088"/>
                <a:gd name="T114" fmla="+- 0 4839 3655"/>
                <a:gd name="T115" fmla="*/ 4839 h 1945"/>
                <a:gd name="T116" fmla="+- 0 3648 2836"/>
                <a:gd name="T117" fmla="*/ T116 w 6088"/>
                <a:gd name="T118" fmla="+- 0 4703 3655"/>
                <a:gd name="T119" fmla="*/ 4703 h 1945"/>
                <a:gd name="T120" fmla="+- 0 3701 2836"/>
                <a:gd name="T121" fmla="*/ T120 w 6088"/>
                <a:gd name="T122" fmla="+- 0 4396 3655"/>
                <a:gd name="T123" fmla="*/ 4396 h 1945"/>
                <a:gd name="T124" fmla="+- 0 8915 2836"/>
                <a:gd name="T125" fmla="*/ T124 w 6088"/>
                <a:gd name="T126" fmla="+- 0 3735 3655"/>
                <a:gd name="T127" fmla="*/ 3735 h 1945"/>
                <a:gd name="T128" fmla="+- 0 8857 2836"/>
                <a:gd name="T129" fmla="*/ T128 w 6088"/>
                <a:gd name="T130" fmla="+- 0 3663 3655"/>
                <a:gd name="T131" fmla="*/ 3663 h 1945"/>
                <a:gd name="T132" fmla="+- 0 8790 2836"/>
                <a:gd name="T133" fmla="*/ T132 w 6088"/>
                <a:gd name="T134" fmla="+- 0 3661 3655"/>
                <a:gd name="T135" fmla="*/ 3661 h 1945"/>
                <a:gd name="T136" fmla="+- 0 8743 2836"/>
                <a:gd name="T137" fmla="*/ T136 w 6088"/>
                <a:gd name="T138" fmla="+- 0 3690 3655"/>
                <a:gd name="T139" fmla="*/ 3690 h 1945"/>
                <a:gd name="T140" fmla="+- 0 8708 2836"/>
                <a:gd name="T141" fmla="*/ T140 w 6088"/>
                <a:gd name="T142" fmla="+- 0 3726 3655"/>
                <a:gd name="T143" fmla="*/ 3726 h 1945"/>
                <a:gd name="T144" fmla="+- 0 8663 2836"/>
                <a:gd name="T145" fmla="*/ T144 w 6088"/>
                <a:gd name="T146" fmla="+- 0 3850 3655"/>
                <a:gd name="T147" fmla="*/ 3850 h 1945"/>
                <a:gd name="T148" fmla="+- 0 8634 2836"/>
                <a:gd name="T149" fmla="*/ T148 w 6088"/>
                <a:gd name="T150" fmla="+- 0 4034 3655"/>
                <a:gd name="T151" fmla="*/ 4034 h 1945"/>
                <a:gd name="T152" fmla="+- 0 8610 2836"/>
                <a:gd name="T153" fmla="*/ T152 w 6088"/>
                <a:gd name="T154" fmla="+- 0 4452 3655"/>
                <a:gd name="T155" fmla="*/ 4452 h 1945"/>
                <a:gd name="T156" fmla="+- 0 8622 2836"/>
                <a:gd name="T157" fmla="*/ T156 w 6088"/>
                <a:gd name="T158" fmla="+- 0 4868 3655"/>
                <a:gd name="T159" fmla="*/ 4868 h 1945"/>
                <a:gd name="T160" fmla="+- 0 8639 2836"/>
                <a:gd name="T161" fmla="*/ T160 w 6088"/>
                <a:gd name="T162" fmla="+- 0 5235 3655"/>
                <a:gd name="T163" fmla="*/ 5235 h 1945"/>
                <a:gd name="T164" fmla="+- 0 8631 2836"/>
                <a:gd name="T165" fmla="*/ T164 w 6088"/>
                <a:gd name="T166" fmla="+- 0 5412 3655"/>
                <a:gd name="T167" fmla="*/ 5412 h 1945"/>
                <a:gd name="T168" fmla="+- 0 8590 2836"/>
                <a:gd name="T169" fmla="*/ T168 w 6088"/>
                <a:gd name="T170" fmla="+- 0 5517 3655"/>
                <a:gd name="T171" fmla="*/ 5517 h 1945"/>
                <a:gd name="T172" fmla="+- 0 8537 2836"/>
                <a:gd name="T173" fmla="*/ T172 w 6088"/>
                <a:gd name="T174" fmla="+- 0 5545 3655"/>
                <a:gd name="T175" fmla="*/ 5545 h 1945"/>
                <a:gd name="T176" fmla="+- 0 8467 2836"/>
                <a:gd name="T177" fmla="*/ T176 w 6088"/>
                <a:gd name="T178" fmla="+- 0 5447 3655"/>
                <a:gd name="T179" fmla="*/ 5447 h 1945"/>
                <a:gd name="T180" fmla="+- 0 8397 2836"/>
                <a:gd name="T181" fmla="*/ T180 w 6088"/>
                <a:gd name="T182" fmla="+- 0 5417 3655"/>
                <a:gd name="T183" fmla="*/ 5417 h 1945"/>
                <a:gd name="T184" fmla="+- 0 8379 2836"/>
                <a:gd name="T185" fmla="*/ T184 w 6088"/>
                <a:gd name="T186" fmla="+- 0 5503 3655"/>
                <a:gd name="T187" fmla="*/ 5503 h 1945"/>
                <a:gd name="T188" fmla="+- 0 8447 2836"/>
                <a:gd name="T189" fmla="*/ T188 w 6088"/>
                <a:gd name="T190" fmla="+- 0 5563 3655"/>
                <a:gd name="T191" fmla="*/ 5563 h 1945"/>
                <a:gd name="T192" fmla="+- 0 8555 2836"/>
                <a:gd name="T193" fmla="*/ T192 w 6088"/>
                <a:gd name="T194" fmla="+- 0 5598 3655"/>
                <a:gd name="T195" fmla="*/ 5598 h 1945"/>
                <a:gd name="T196" fmla="+- 0 8633 2836"/>
                <a:gd name="T197" fmla="*/ T196 w 6088"/>
                <a:gd name="T198" fmla="+- 0 5546 3655"/>
                <a:gd name="T199" fmla="*/ 5546 h 1945"/>
                <a:gd name="T200" fmla="+- 0 8679 2836"/>
                <a:gd name="T201" fmla="*/ T200 w 6088"/>
                <a:gd name="T202" fmla="+- 0 5460 3655"/>
                <a:gd name="T203" fmla="*/ 5460 h 1945"/>
                <a:gd name="T204" fmla="+- 0 8697 2836"/>
                <a:gd name="T205" fmla="*/ T204 w 6088"/>
                <a:gd name="T206" fmla="+- 0 5366 3655"/>
                <a:gd name="T207" fmla="*/ 5366 h 1945"/>
                <a:gd name="T208" fmla="+- 0 8714 2836"/>
                <a:gd name="T209" fmla="*/ T208 w 6088"/>
                <a:gd name="T210" fmla="+- 0 5200 3655"/>
                <a:gd name="T211" fmla="*/ 5200 h 1945"/>
                <a:gd name="T212" fmla="+- 0 8731 2836"/>
                <a:gd name="T213" fmla="*/ T212 w 6088"/>
                <a:gd name="T214" fmla="+- 0 4783 3655"/>
                <a:gd name="T215" fmla="*/ 4783 h 1945"/>
                <a:gd name="T216" fmla="+- 0 8726 2836"/>
                <a:gd name="T217" fmla="*/ T216 w 6088"/>
                <a:gd name="T218" fmla="+- 0 4399 3655"/>
                <a:gd name="T219" fmla="*/ 4399 h 1945"/>
                <a:gd name="T220" fmla="+- 0 8714 2836"/>
                <a:gd name="T221" fmla="*/ T220 w 6088"/>
                <a:gd name="T222" fmla="+- 0 4038 3655"/>
                <a:gd name="T223" fmla="*/ 4038 h 1945"/>
                <a:gd name="T224" fmla="+- 0 8723 2836"/>
                <a:gd name="T225" fmla="*/ T224 w 6088"/>
                <a:gd name="T226" fmla="+- 0 3860 3655"/>
                <a:gd name="T227" fmla="*/ 3860 h 1945"/>
                <a:gd name="T228" fmla="+- 0 8751 2836"/>
                <a:gd name="T229" fmla="*/ T228 w 6088"/>
                <a:gd name="T230" fmla="+- 0 3755 3655"/>
                <a:gd name="T231" fmla="*/ 3755 h 1945"/>
                <a:gd name="T232" fmla="+- 0 8779 2836"/>
                <a:gd name="T233" fmla="*/ T232 w 6088"/>
                <a:gd name="T234" fmla="+- 0 3727 3655"/>
                <a:gd name="T235" fmla="*/ 3727 h 1945"/>
                <a:gd name="T236" fmla="+- 0 8824 2836"/>
                <a:gd name="T237" fmla="*/ T236 w 6088"/>
                <a:gd name="T238" fmla="+- 0 3715 3655"/>
                <a:gd name="T239" fmla="*/ 3715 h 1945"/>
                <a:gd name="T240" fmla="+- 0 8857 2836"/>
                <a:gd name="T241" fmla="*/ T240 w 6088"/>
                <a:gd name="T242" fmla="+- 0 3759 3655"/>
                <a:gd name="T243" fmla="*/ 3759 h 1945"/>
                <a:gd name="T244" fmla="+- 0 8889 2836"/>
                <a:gd name="T245" fmla="*/ T244 w 6088"/>
                <a:gd name="T246" fmla="+- 0 3821 3655"/>
                <a:gd name="T247" fmla="*/ 3821 h 1945"/>
                <a:gd name="T248" fmla="+- 0 8921 2836"/>
                <a:gd name="T249" fmla="*/ T248 w 6088"/>
                <a:gd name="T250" fmla="+- 0 3815 3655"/>
                <a:gd name="T251" fmla="*/ 3815 h 194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 ang="0">
                  <a:pos x="T241" y="T243"/>
                </a:cxn>
                <a:cxn ang="0">
                  <a:pos x="T245" y="T247"/>
                </a:cxn>
                <a:cxn ang="0">
                  <a:pos x="T249" y="T251"/>
                </a:cxn>
              </a:cxnLst>
              <a:rect l="0" t="0" r="r" b="b"/>
              <a:pathLst>
                <a:path w="6088" h="1945">
                  <a:moveTo>
                    <a:pt x="866" y="663"/>
                  </a:moveTo>
                  <a:lnTo>
                    <a:pt x="861" y="584"/>
                  </a:lnTo>
                  <a:lnTo>
                    <a:pt x="853" y="525"/>
                  </a:lnTo>
                  <a:lnTo>
                    <a:pt x="841" y="466"/>
                  </a:lnTo>
                  <a:lnTo>
                    <a:pt x="824" y="408"/>
                  </a:lnTo>
                  <a:lnTo>
                    <a:pt x="802" y="351"/>
                  </a:lnTo>
                  <a:lnTo>
                    <a:pt x="788" y="322"/>
                  </a:lnTo>
                  <a:lnTo>
                    <a:pt x="771" y="294"/>
                  </a:lnTo>
                  <a:lnTo>
                    <a:pt x="752" y="267"/>
                  </a:lnTo>
                  <a:lnTo>
                    <a:pt x="748" y="263"/>
                  </a:lnTo>
                  <a:lnTo>
                    <a:pt x="730" y="241"/>
                  </a:lnTo>
                  <a:lnTo>
                    <a:pt x="705" y="218"/>
                  </a:lnTo>
                  <a:lnTo>
                    <a:pt x="676" y="197"/>
                  </a:lnTo>
                  <a:lnTo>
                    <a:pt x="645" y="180"/>
                  </a:lnTo>
                  <a:lnTo>
                    <a:pt x="612" y="167"/>
                  </a:lnTo>
                  <a:lnTo>
                    <a:pt x="578" y="158"/>
                  </a:lnTo>
                  <a:lnTo>
                    <a:pt x="543" y="155"/>
                  </a:lnTo>
                  <a:lnTo>
                    <a:pt x="509" y="155"/>
                  </a:lnTo>
                  <a:lnTo>
                    <a:pt x="476" y="159"/>
                  </a:lnTo>
                  <a:lnTo>
                    <a:pt x="445" y="166"/>
                  </a:lnTo>
                  <a:lnTo>
                    <a:pt x="414" y="175"/>
                  </a:lnTo>
                  <a:lnTo>
                    <a:pt x="385" y="186"/>
                  </a:lnTo>
                  <a:lnTo>
                    <a:pt x="357" y="199"/>
                  </a:lnTo>
                  <a:lnTo>
                    <a:pt x="305" y="229"/>
                  </a:lnTo>
                  <a:lnTo>
                    <a:pt x="257" y="263"/>
                  </a:lnTo>
                  <a:lnTo>
                    <a:pt x="212" y="302"/>
                  </a:lnTo>
                  <a:lnTo>
                    <a:pt x="172" y="345"/>
                  </a:lnTo>
                  <a:lnTo>
                    <a:pt x="193" y="369"/>
                  </a:lnTo>
                  <a:lnTo>
                    <a:pt x="242" y="343"/>
                  </a:lnTo>
                  <a:lnTo>
                    <a:pt x="291" y="319"/>
                  </a:lnTo>
                  <a:lnTo>
                    <a:pt x="341" y="298"/>
                  </a:lnTo>
                  <a:lnTo>
                    <a:pt x="391" y="281"/>
                  </a:lnTo>
                  <a:lnTo>
                    <a:pt x="440" y="269"/>
                  </a:lnTo>
                  <a:lnTo>
                    <a:pt x="489" y="263"/>
                  </a:lnTo>
                  <a:lnTo>
                    <a:pt x="534" y="264"/>
                  </a:lnTo>
                  <a:lnTo>
                    <a:pt x="575" y="275"/>
                  </a:lnTo>
                  <a:lnTo>
                    <a:pt x="612" y="294"/>
                  </a:lnTo>
                  <a:lnTo>
                    <a:pt x="644" y="322"/>
                  </a:lnTo>
                  <a:lnTo>
                    <a:pt x="671" y="358"/>
                  </a:lnTo>
                  <a:lnTo>
                    <a:pt x="694" y="401"/>
                  </a:lnTo>
                  <a:lnTo>
                    <a:pt x="715" y="448"/>
                  </a:lnTo>
                  <a:lnTo>
                    <a:pt x="732" y="497"/>
                  </a:lnTo>
                  <a:lnTo>
                    <a:pt x="746" y="547"/>
                  </a:lnTo>
                  <a:lnTo>
                    <a:pt x="758" y="599"/>
                  </a:lnTo>
                  <a:lnTo>
                    <a:pt x="770" y="684"/>
                  </a:lnTo>
                  <a:lnTo>
                    <a:pt x="776" y="770"/>
                  </a:lnTo>
                  <a:lnTo>
                    <a:pt x="774" y="855"/>
                  </a:lnTo>
                  <a:lnTo>
                    <a:pt x="766" y="845"/>
                  </a:lnTo>
                  <a:lnTo>
                    <a:pt x="766" y="915"/>
                  </a:lnTo>
                  <a:lnTo>
                    <a:pt x="763" y="943"/>
                  </a:lnTo>
                  <a:lnTo>
                    <a:pt x="744" y="1028"/>
                  </a:lnTo>
                  <a:lnTo>
                    <a:pt x="727" y="1079"/>
                  </a:lnTo>
                  <a:lnTo>
                    <a:pt x="708" y="1130"/>
                  </a:lnTo>
                  <a:lnTo>
                    <a:pt x="684" y="1178"/>
                  </a:lnTo>
                  <a:lnTo>
                    <a:pt x="657" y="1224"/>
                  </a:lnTo>
                  <a:lnTo>
                    <a:pt x="626" y="1267"/>
                  </a:lnTo>
                  <a:lnTo>
                    <a:pt x="591" y="1307"/>
                  </a:lnTo>
                  <a:lnTo>
                    <a:pt x="553" y="1341"/>
                  </a:lnTo>
                  <a:lnTo>
                    <a:pt x="511" y="1371"/>
                  </a:lnTo>
                  <a:lnTo>
                    <a:pt x="467" y="1394"/>
                  </a:lnTo>
                  <a:lnTo>
                    <a:pt x="420" y="1411"/>
                  </a:lnTo>
                  <a:lnTo>
                    <a:pt x="372" y="1421"/>
                  </a:lnTo>
                  <a:lnTo>
                    <a:pt x="323" y="1424"/>
                  </a:lnTo>
                  <a:lnTo>
                    <a:pt x="275" y="1419"/>
                  </a:lnTo>
                  <a:lnTo>
                    <a:pt x="232" y="1407"/>
                  </a:lnTo>
                  <a:lnTo>
                    <a:pt x="194" y="1387"/>
                  </a:lnTo>
                  <a:lnTo>
                    <a:pt x="163" y="1358"/>
                  </a:lnTo>
                  <a:lnTo>
                    <a:pt x="139" y="1321"/>
                  </a:lnTo>
                  <a:lnTo>
                    <a:pt x="121" y="1279"/>
                  </a:lnTo>
                  <a:lnTo>
                    <a:pt x="110" y="1232"/>
                  </a:lnTo>
                  <a:lnTo>
                    <a:pt x="106" y="1185"/>
                  </a:lnTo>
                  <a:lnTo>
                    <a:pt x="106" y="1178"/>
                  </a:lnTo>
                  <a:lnTo>
                    <a:pt x="107" y="1132"/>
                  </a:lnTo>
                  <a:lnTo>
                    <a:pt x="113" y="1082"/>
                  </a:lnTo>
                  <a:lnTo>
                    <a:pt x="125" y="1032"/>
                  </a:lnTo>
                  <a:lnTo>
                    <a:pt x="141" y="983"/>
                  </a:lnTo>
                  <a:lnTo>
                    <a:pt x="162" y="936"/>
                  </a:lnTo>
                  <a:lnTo>
                    <a:pt x="187" y="893"/>
                  </a:lnTo>
                  <a:lnTo>
                    <a:pt x="217" y="853"/>
                  </a:lnTo>
                  <a:lnTo>
                    <a:pt x="252" y="820"/>
                  </a:lnTo>
                  <a:lnTo>
                    <a:pt x="294" y="793"/>
                  </a:lnTo>
                  <a:lnTo>
                    <a:pt x="339" y="772"/>
                  </a:lnTo>
                  <a:lnTo>
                    <a:pt x="387" y="757"/>
                  </a:lnTo>
                  <a:lnTo>
                    <a:pt x="437" y="751"/>
                  </a:lnTo>
                  <a:lnTo>
                    <a:pt x="517" y="755"/>
                  </a:lnTo>
                  <a:lnTo>
                    <a:pt x="597" y="779"/>
                  </a:lnTo>
                  <a:lnTo>
                    <a:pt x="671" y="820"/>
                  </a:lnTo>
                  <a:lnTo>
                    <a:pt x="735" y="875"/>
                  </a:lnTo>
                  <a:lnTo>
                    <a:pt x="766" y="915"/>
                  </a:lnTo>
                  <a:lnTo>
                    <a:pt x="766" y="845"/>
                  </a:lnTo>
                  <a:lnTo>
                    <a:pt x="753" y="828"/>
                  </a:lnTo>
                  <a:lnTo>
                    <a:pt x="711" y="786"/>
                  </a:lnTo>
                  <a:lnTo>
                    <a:pt x="666" y="751"/>
                  </a:lnTo>
                  <a:lnTo>
                    <a:pt x="664" y="749"/>
                  </a:lnTo>
                  <a:lnTo>
                    <a:pt x="639" y="733"/>
                  </a:lnTo>
                  <a:lnTo>
                    <a:pt x="612" y="719"/>
                  </a:lnTo>
                  <a:lnTo>
                    <a:pt x="585" y="706"/>
                  </a:lnTo>
                  <a:lnTo>
                    <a:pt x="556" y="695"/>
                  </a:lnTo>
                  <a:lnTo>
                    <a:pt x="527" y="687"/>
                  </a:lnTo>
                  <a:lnTo>
                    <a:pt x="497" y="680"/>
                  </a:lnTo>
                  <a:lnTo>
                    <a:pt x="466" y="676"/>
                  </a:lnTo>
                  <a:lnTo>
                    <a:pt x="435" y="675"/>
                  </a:lnTo>
                  <a:lnTo>
                    <a:pt x="419" y="675"/>
                  </a:lnTo>
                  <a:lnTo>
                    <a:pt x="404" y="676"/>
                  </a:lnTo>
                  <a:lnTo>
                    <a:pt x="388" y="677"/>
                  </a:lnTo>
                  <a:lnTo>
                    <a:pt x="373" y="679"/>
                  </a:lnTo>
                  <a:lnTo>
                    <a:pt x="342" y="685"/>
                  </a:lnTo>
                  <a:lnTo>
                    <a:pt x="327" y="689"/>
                  </a:lnTo>
                  <a:lnTo>
                    <a:pt x="312" y="693"/>
                  </a:lnTo>
                  <a:lnTo>
                    <a:pt x="282" y="704"/>
                  </a:lnTo>
                  <a:lnTo>
                    <a:pt x="254" y="717"/>
                  </a:lnTo>
                  <a:lnTo>
                    <a:pt x="227" y="731"/>
                  </a:lnTo>
                  <a:lnTo>
                    <a:pt x="199" y="748"/>
                  </a:lnTo>
                  <a:lnTo>
                    <a:pt x="150" y="790"/>
                  </a:lnTo>
                  <a:lnTo>
                    <a:pt x="110" y="838"/>
                  </a:lnTo>
                  <a:lnTo>
                    <a:pt x="76" y="890"/>
                  </a:lnTo>
                  <a:lnTo>
                    <a:pt x="49" y="945"/>
                  </a:lnTo>
                  <a:lnTo>
                    <a:pt x="27" y="1003"/>
                  </a:lnTo>
                  <a:lnTo>
                    <a:pt x="12" y="1062"/>
                  </a:lnTo>
                  <a:lnTo>
                    <a:pt x="3" y="1123"/>
                  </a:lnTo>
                  <a:lnTo>
                    <a:pt x="0" y="1185"/>
                  </a:lnTo>
                  <a:lnTo>
                    <a:pt x="4" y="1247"/>
                  </a:lnTo>
                  <a:lnTo>
                    <a:pt x="17" y="1311"/>
                  </a:lnTo>
                  <a:lnTo>
                    <a:pt x="42" y="1372"/>
                  </a:lnTo>
                  <a:lnTo>
                    <a:pt x="80" y="1429"/>
                  </a:lnTo>
                  <a:lnTo>
                    <a:pt x="105" y="1454"/>
                  </a:lnTo>
                  <a:lnTo>
                    <a:pt x="132" y="1475"/>
                  </a:lnTo>
                  <a:lnTo>
                    <a:pt x="163" y="1493"/>
                  </a:lnTo>
                  <a:lnTo>
                    <a:pt x="194" y="1507"/>
                  </a:lnTo>
                  <a:lnTo>
                    <a:pt x="227" y="1516"/>
                  </a:lnTo>
                  <a:lnTo>
                    <a:pt x="260" y="1522"/>
                  </a:lnTo>
                  <a:lnTo>
                    <a:pt x="293" y="1524"/>
                  </a:lnTo>
                  <a:lnTo>
                    <a:pt x="325" y="1524"/>
                  </a:lnTo>
                  <a:lnTo>
                    <a:pt x="388" y="1517"/>
                  </a:lnTo>
                  <a:lnTo>
                    <a:pt x="449" y="1500"/>
                  </a:lnTo>
                  <a:lnTo>
                    <a:pt x="506" y="1475"/>
                  </a:lnTo>
                  <a:lnTo>
                    <a:pt x="559" y="1442"/>
                  </a:lnTo>
                  <a:lnTo>
                    <a:pt x="582" y="1424"/>
                  </a:lnTo>
                  <a:lnTo>
                    <a:pt x="607" y="1403"/>
                  </a:lnTo>
                  <a:lnTo>
                    <a:pt x="649" y="1360"/>
                  </a:lnTo>
                  <a:lnTo>
                    <a:pt x="686" y="1312"/>
                  </a:lnTo>
                  <a:lnTo>
                    <a:pt x="719" y="1263"/>
                  </a:lnTo>
                  <a:lnTo>
                    <a:pt x="734" y="1237"/>
                  </a:lnTo>
                  <a:lnTo>
                    <a:pt x="747" y="1211"/>
                  </a:lnTo>
                  <a:lnTo>
                    <a:pt x="760" y="1184"/>
                  </a:lnTo>
                  <a:lnTo>
                    <a:pt x="773" y="1158"/>
                  </a:lnTo>
                  <a:lnTo>
                    <a:pt x="783" y="1130"/>
                  </a:lnTo>
                  <a:lnTo>
                    <a:pt x="794" y="1103"/>
                  </a:lnTo>
                  <a:lnTo>
                    <a:pt x="803" y="1075"/>
                  </a:lnTo>
                  <a:lnTo>
                    <a:pt x="812" y="1048"/>
                  </a:lnTo>
                  <a:lnTo>
                    <a:pt x="832" y="973"/>
                  </a:lnTo>
                  <a:lnTo>
                    <a:pt x="838" y="942"/>
                  </a:lnTo>
                  <a:lnTo>
                    <a:pt x="847" y="896"/>
                  </a:lnTo>
                  <a:lnTo>
                    <a:pt x="859" y="819"/>
                  </a:lnTo>
                  <a:lnTo>
                    <a:pt x="865" y="741"/>
                  </a:lnTo>
                  <a:lnTo>
                    <a:pt x="866" y="663"/>
                  </a:lnTo>
                  <a:moveTo>
                    <a:pt x="6087" y="140"/>
                  </a:moveTo>
                  <a:lnTo>
                    <a:pt x="6087" y="120"/>
                  </a:lnTo>
                  <a:lnTo>
                    <a:pt x="6084" y="100"/>
                  </a:lnTo>
                  <a:lnTo>
                    <a:pt x="6079" y="80"/>
                  </a:lnTo>
                  <a:lnTo>
                    <a:pt x="6071" y="61"/>
                  </a:lnTo>
                  <a:lnTo>
                    <a:pt x="6070" y="59"/>
                  </a:lnTo>
                  <a:lnTo>
                    <a:pt x="6060" y="41"/>
                  </a:lnTo>
                  <a:lnTo>
                    <a:pt x="6043" y="23"/>
                  </a:lnTo>
                  <a:lnTo>
                    <a:pt x="6021" y="8"/>
                  </a:lnTo>
                  <a:lnTo>
                    <a:pt x="6007" y="3"/>
                  </a:lnTo>
                  <a:lnTo>
                    <a:pt x="5993" y="0"/>
                  </a:lnTo>
                  <a:lnTo>
                    <a:pt x="5979" y="0"/>
                  </a:lnTo>
                  <a:lnTo>
                    <a:pt x="5966" y="2"/>
                  </a:lnTo>
                  <a:lnTo>
                    <a:pt x="5954" y="6"/>
                  </a:lnTo>
                  <a:lnTo>
                    <a:pt x="5943" y="11"/>
                  </a:lnTo>
                  <a:lnTo>
                    <a:pt x="5933" y="17"/>
                  </a:lnTo>
                  <a:lnTo>
                    <a:pt x="5924" y="23"/>
                  </a:lnTo>
                  <a:lnTo>
                    <a:pt x="5915" y="29"/>
                  </a:lnTo>
                  <a:lnTo>
                    <a:pt x="5907" y="35"/>
                  </a:lnTo>
                  <a:lnTo>
                    <a:pt x="5900" y="42"/>
                  </a:lnTo>
                  <a:lnTo>
                    <a:pt x="5892" y="49"/>
                  </a:lnTo>
                  <a:lnTo>
                    <a:pt x="5885" y="55"/>
                  </a:lnTo>
                  <a:lnTo>
                    <a:pt x="5876" y="65"/>
                  </a:lnTo>
                  <a:lnTo>
                    <a:pt x="5872" y="71"/>
                  </a:lnTo>
                  <a:lnTo>
                    <a:pt x="5867" y="77"/>
                  </a:lnTo>
                  <a:lnTo>
                    <a:pt x="5864" y="83"/>
                  </a:lnTo>
                  <a:lnTo>
                    <a:pt x="5847" y="121"/>
                  </a:lnTo>
                  <a:lnTo>
                    <a:pt x="5835" y="158"/>
                  </a:lnTo>
                  <a:lnTo>
                    <a:pt x="5827" y="195"/>
                  </a:lnTo>
                  <a:lnTo>
                    <a:pt x="5819" y="232"/>
                  </a:lnTo>
                  <a:lnTo>
                    <a:pt x="5813" y="269"/>
                  </a:lnTo>
                  <a:lnTo>
                    <a:pt x="5808" y="305"/>
                  </a:lnTo>
                  <a:lnTo>
                    <a:pt x="5803" y="342"/>
                  </a:lnTo>
                  <a:lnTo>
                    <a:pt x="5798" y="379"/>
                  </a:lnTo>
                  <a:lnTo>
                    <a:pt x="5790" y="463"/>
                  </a:lnTo>
                  <a:lnTo>
                    <a:pt x="5783" y="546"/>
                  </a:lnTo>
                  <a:lnTo>
                    <a:pt x="5778" y="630"/>
                  </a:lnTo>
                  <a:lnTo>
                    <a:pt x="5775" y="714"/>
                  </a:lnTo>
                  <a:lnTo>
                    <a:pt x="5774" y="797"/>
                  </a:lnTo>
                  <a:lnTo>
                    <a:pt x="5774" y="880"/>
                  </a:lnTo>
                  <a:lnTo>
                    <a:pt x="5776" y="964"/>
                  </a:lnTo>
                  <a:lnTo>
                    <a:pt x="5778" y="1047"/>
                  </a:lnTo>
                  <a:lnTo>
                    <a:pt x="5781" y="1130"/>
                  </a:lnTo>
                  <a:lnTo>
                    <a:pt x="5786" y="1213"/>
                  </a:lnTo>
                  <a:lnTo>
                    <a:pt x="5791" y="1296"/>
                  </a:lnTo>
                  <a:lnTo>
                    <a:pt x="5795" y="1378"/>
                  </a:lnTo>
                  <a:lnTo>
                    <a:pt x="5799" y="1462"/>
                  </a:lnTo>
                  <a:lnTo>
                    <a:pt x="5802" y="1544"/>
                  </a:lnTo>
                  <a:lnTo>
                    <a:pt x="5803" y="1580"/>
                  </a:lnTo>
                  <a:lnTo>
                    <a:pt x="5803" y="1616"/>
                  </a:lnTo>
                  <a:lnTo>
                    <a:pt x="5803" y="1651"/>
                  </a:lnTo>
                  <a:lnTo>
                    <a:pt x="5802" y="1687"/>
                  </a:lnTo>
                  <a:lnTo>
                    <a:pt x="5799" y="1722"/>
                  </a:lnTo>
                  <a:lnTo>
                    <a:pt x="5795" y="1757"/>
                  </a:lnTo>
                  <a:lnTo>
                    <a:pt x="5789" y="1790"/>
                  </a:lnTo>
                  <a:lnTo>
                    <a:pt x="5779" y="1819"/>
                  </a:lnTo>
                  <a:lnTo>
                    <a:pt x="5771" y="1834"/>
                  </a:lnTo>
                  <a:lnTo>
                    <a:pt x="5763" y="1849"/>
                  </a:lnTo>
                  <a:lnTo>
                    <a:pt x="5754" y="1862"/>
                  </a:lnTo>
                  <a:lnTo>
                    <a:pt x="5744" y="1873"/>
                  </a:lnTo>
                  <a:lnTo>
                    <a:pt x="5734" y="1882"/>
                  </a:lnTo>
                  <a:lnTo>
                    <a:pt x="5723" y="1888"/>
                  </a:lnTo>
                  <a:lnTo>
                    <a:pt x="5712" y="1891"/>
                  </a:lnTo>
                  <a:lnTo>
                    <a:pt x="5701" y="1890"/>
                  </a:lnTo>
                  <a:lnTo>
                    <a:pt x="5679" y="1879"/>
                  </a:lnTo>
                  <a:lnTo>
                    <a:pt x="5658" y="1858"/>
                  </a:lnTo>
                  <a:lnTo>
                    <a:pt x="5642" y="1831"/>
                  </a:lnTo>
                  <a:lnTo>
                    <a:pt x="5633" y="1802"/>
                  </a:lnTo>
                  <a:lnTo>
                    <a:pt x="5631" y="1792"/>
                  </a:lnTo>
                  <a:lnTo>
                    <a:pt x="5626" y="1782"/>
                  </a:lnTo>
                  <a:lnTo>
                    <a:pt x="5618" y="1774"/>
                  </a:lnTo>
                  <a:lnTo>
                    <a:pt x="5601" y="1763"/>
                  </a:lnTo>
                  <a:lnTo>
                    <a:pt x="5581" y="1759"/>
                  </a:lnTo>
                  <a:lnTo>
                    <a:pt x="5561" y="1762"/>
                  </a:lnTo>
                  <a:lnTo>
                    <a:pt x="5544" y="1774"/>
                  </a:lnTo>
                  <a:lnTo>
                    <a:pt x="5532" y="1791"/>
                  </a:lnTo>
                  <a:lnTo>
                    <a:pt x="5528" y="1811"/>
                  </a:lnTo>
                  <a:lnTo>
                    <a:pt x="5532" y="1831"/>
                  </a:lnTo>
                  <a:lnTo>
                    <a:pt x="5543" y="1848"/>
                  </a:lnTo>
                  <a:lnTo>
                    <a:pt x="5546" y="1852"/>
                  </a:lnTo>
                  <a:lnTo>
                    <a:pt x="5562" y="1868"/>
                  </a:lnTo>
                  <a:lnTo>
                    <a:pt x="5578" y="1882"/>
                  </a:lnTo>
                  <a:lnTo>
                    <a:pt x="5594" y="1895"/>
                  </a:lnTo>
                  <a:lnTo>
                    <a:pt x="5611" y="1908"/>
                  </a:lnTo>
                  <a:lnTo>
                    <a:pt x="5629" y="1920"/>
                  </a:lnTo>
                  <a:lnTo>
                    <a:pt x="5648" y="1931"/>
                  </a:lnTo>
                  <a:lnTo>
                    <a:pt x="5670" y="1940"/>
                  </a:lnTo>
                  <a:lnTo>
                    <a:pt x="5694" y="1945"/>
                  </a:lnTo>
                  <a:lnTo>
                    <a:pt x="5719" y="1943"/>
                  </a:lnTo>
                  <a:lnTo>
                    <a:pt x="5743" y="1936"/>
                  </a:lnTo>
                  <a:lnTo>
                    <a:pt x="5764" y="1924"/>
                  </a:lnTo>
                  <a:lnTo>
                    <a:pt x="5781" y="1910"/>
                  </a:lnTo>
                  <a:lnTo>
                    <a:pt x="5795" y="1894"/>
                  </a:lnTo>
                  <a:lnTo>
                    <a:pt x="5797" y="1891"/>
                  </a:lnTo>
                  <a:lnTo>
                    <a:pt x="5807" y="1878"/>
                  </a:lnTo>
                  <a:lnTo>
                    <a:pt x="5818" y="1861"/>
                  </a:lnTo>
                  <a:lnTo>
                    <a:pt x="5827" y="1843"/>
                  </a:lnTo>
                  <a:lnTo>
                    <a:pt x="5836" y="1824"/>
                  </a:lnTo>
                  <a:lnTo>
                    <a:pt x="5843" y="1805"/>
                  </a:lnTo>
                  <a:lnTo>
                    <a:pt x="5847" y="1786"/>
                  </a:lnTo>
                  <a:lnTo>
                    <a:pt x="5852" y="1767"/>
                  </a:lnTo>
                  <a:lnTo>
                    <a:pt x="5855" y="1748"/>
                  </a:lnTo>
                  <a:lnTo>
                    <a:pt x="5858" y="1730"/>
                  </a:lnTo>
                  <a:lnTo>
                    <a:pt x="5861" y="1711"/>
                  </a:lnTo>
                  <a:lnTo>
                    <a:pt x="5863" y="1692"/>
                  </a:lnTo>
                  <a:lnTo>
                    <a:pt x="5867" y="1656"/>
                  </a:lnTo>
                  <a:lnTo>
                    <a:pt x="5871" y="1619"/>
                  </a:lnTo>
                  <a:lnTo>
                    <a:pt x="5875" y="1582"/>
                  </a:lnTo>
                  <a:lnTo>
                    <a:pt x="5878" y="1545"/>
                  </a:lnTo>
                  <a:lnTo>
                    <a:pt x="5883" y="1461"/>
                  </a:lnTo>
                  <a:lnTo>
                    <a:pt x="5887" y="1378"/>
                  </a:lnTo>
                  <a:lnTo>
                    <a:pt x="5891" y="1295"/>
                  </a:lnTo>
                  <a:lnTo>
                    <a:pt x="5894" y="1211"/>
                  </a:lnTo>
                  <a:lnTo>
                    <a:pt x="5895" y="1128"/>
                  </a:lnTo>
                  <a:lnTo>
                    <a:pt x="5896" y="1045"/>
                  </a:lnTo>
                  <a:lnTo>
                    <a:pt x="5895" y="962"/>
                  </a:lnTo>
                  <a:lnTo>
                    <a:pt x="5894" y="889"/>
                  </a:lnTo>
                  <a:lnTo>
                    <a:pt x="5892" y="816"/>
                  </a:lnTo>
                  <a:lnTo>
                    <a:pt x="5890" y="744"/>
                  </a:lnTo>
                  <a:lnTo>
                    <a:pt x="5888" y="672"/>
                  </a:lnTo>
                  <a:lnTo>
                    <a:pt x="5885" y="599"/>
                  </a:lnTo>
                  <a:lnTo>
                    <a:pt x="5882" y="527"/>
                  </a:lnTo>
                  <a:lnTo>
                    <a:pt x="5879" y="455"/>
                  </a:lnTo>
                  <a:lnTo>
                    <a:pt x="5878" y="383"/>
                  </a:lnTo>
                  <a:lnTo>
                    <a:pt x="5878" y="347"/>
                  </a:lnTo>
                  <a:lnTo>
                    <a:pt x="5879" y="311"/>
                  </a:lnTo>
                  <a:lnTo>
                    <a:pt x="5881" y="276"/>
                  </a:lnTo>
                  <a:lnTo>
                    <a:pt x="5883" y="240"/>
                  </a:lnTo>
                  <a:lnTo>
                    <a:pt x="5887" y="205"/>
                  </a:lnTo>
                  <a:lnTo>
                    <a:pt x="5892" y="171"/>
                  </a:lnTo>
                  <a:lnTo>
                    <a:pt x="5900" y="138"/>
                  </a:lnTo>
                  <a:lnTo>
                    <a:pt x="5911" y="108"/>
                  </a:lnTo>
                  <a:lnTo>
                    <a:pt x="5913" y="104"/>
                  </a:lnTo>
                  <a:lnTo>
                    <a:pt x="5915" y="100"/>
                  </a:lnTo>
                  <a:lnTo>
                    <a:pt x="5917" y="96"/>
                  </a:lnTo>
                  <a:lnTo>
                    <a:pt x="5921" y="92"/>
                  </a:lnTo>
                  <a:lnTo>
                    <a:pt x="5927" y="86"/>
                  </a:lnTo>
                  <a:lnTo>
                    <a:pt x="5935" y="78"/>
                  </a:lnTo>
                  <a:lnTo>
                    <a:pt x="5943" y="72"/>
                  </a:lnTo>
                  <a:lnTo>
                    <a:pt x="5952" y="67"/>
                  </a:lnTo>
                  <a:lnTo>
                    <a:pt x="5961" y="62"/>
                  </a:lnTo>
                  <a:lnTo>
                    <a:pt x="5969" y="59"/>
                  </a:lnTo>
                  <a:lnTo>
                    <a:pt x="5984" y="59"/>
                  </a:lnTo>
                  <a:lnTo>
                    <a:pt x="5988" y="60"/>
                  </a:lnTo>
                  <a:lnTo>
                    <a:pt x="5992" y="63"/>
                  </a:lnTo>
                  <a:lnTo>
                    <a:pt x="5999" y="70"/>
                  </a:lnTo>
                  <a:lnTo>
                    <a:pt x="6006" y="79"/>
                  </a:lnTo>
                  <a:lnTo>
                    <a:pt x="6014" y="90"/>
                  </a:lnTo>
                  <a:lnTo>
                    <a:pt x="6021" y="104"/>
                  </a:lnTo>
                  <a:lnTo>
                    <a:pt x="6028" y="118"/>
                  </a:lnTo>
                  <a:lnTo>
                    <a:pt x="6036" y="133"/>
                  </a:lnTo>
                  <a:lnTo>
                    <a:pt x="6044" y="149"/>
                  </a:lnTo>
                  <a:lnTo>
                    <a:pt x="6052" y="164"/>
                  </a:lnTo>
                  <a:lnTo>
                    <a:pt x="6053" y="166"/>
                  </a:lnTo>
                  <a:lnTo>
                    <a:pt x="6056" y="170"/>
                  </a:lnTo>
                  <a:lnTo>
                    <a:pt x="6060" y="173"/>
                  </a:lnTo>
                  <a:lnTo>
                    <a:pt x="6074" y="175"/>
                  </a:lnTo>
                  <a:lnTo>
                    <a:pt x="6083" y="169"/>
                  </a:lnTo>
                  <a:lnTo>
                    <a:pt x="6085" y="160"/>
                  </a:lnTo>
                  <a:lnTo>
                    <a:pt x="6087" y="140"/>
                  </a:lnTo>
                </a:path>
              </a:pathLst>
            </a:custGeom>
            <a:solidFill>
              <a:srgbClr val="18428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s-BO"/>
            </a:p>
          </p:txBody>
        </p:sp>
      </p:grpSp>
    </p:spTree>
    <p:extLst>
      <p:ext uri="{BB962C8B-B14F-4D97-AF65-F5344CB8AC3E}">
        <p14:creationId xmlns:p14="http://schemas.microsoft.com/office/powerpoint/2010/main" val="29027065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BO"/>
          </a:p>
        </p:txBody>
      </p:sp>
      <p:sp>
        <p:nvSpPr>
          <p:cNvPr id="3" name="Marcador de contenido 2"/>
          <p:cNvSpPr>
            <a:spLocks noGrp="1"/>
          </p:cNvSpPr>
          <p:nvPr>
            <p:ph idx="1"/>
          </p:nvPr>
        </p:nvSpPr>
        <p:spPr/>
        <p:txBody>
          <a:bodyPr/>
          <a:lstStyle/>
          <a:p>
            <a:endParaRPr lang="es-BO"/>
          </a:p>
        </p:txBody>
      </p:sp>
      <p:pic>
        <p:nvPicPr>
          <p:cNvPr id="4" name="Imagen 3"/>
          <p:cNvPicPr>
            <a:picLocks noChangeAspect="1"/>
          </p:cNvPicPr>
          <p:nvPr/>
        </p:nvPicPr>
        <p:blipFill rotWithShape="1">
          <a:blip r:embed="rId2"/>
          <a:srcRect l="9680" t="12456" r="29543" b="6382"/>
          <a:stretch/>
        </p:blipFill>
        <p:spPr>
          <a:xfrm>
            <a:off x="1295401" y="453980"/>
            <a:ext cx="9780430" cy="5937161"/>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409" y="68025"/>
            <a:ext cx="2077516" cy="914107"/>
          </a:xfrm>
          <a:prstGeom prst="rect">
            <a:avLst/>
          </a:prstGeom>
        </p:spPr>
      </p:pic>
      <p:grpSp>
        <p:nvGrpSpPr>
          <p:cNvPr id="6" name="Grupo 5"/>
          <p:cNvGrpSpPr>
            <a:grpSpLocks/>
          </p:cNvGrpSpPr>
          <p:nvPr/>
        </p:nvGrpSpPr>
        <p:grpSpPr bwMode="auto">
          <a:xfrm>
            <a:off x="10896597" y="5615189"/>
            <a:ext cx="1219200" cy="1161907"/>
            <a:chOff x="783" y="801"/>
            <a:chExt cx="10339" cy="10320"/>
          </a:xfrm>
        </p:grpSpPr>
        <p:pic>
          <p:nvPicPr>
            <p:cNvPr id="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3" y="801"/>
              <a:ext cx="10339" cy="1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33" y="2374"/>
              <a:ext cx="6439" cy="5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38" y="4200"/>
              <a:ext cx="3229" cy="3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AutoShape 6"/>
            <p:cNvSpPr>
              <a:spLocks/>
            </p:cNvSpPr>
            <p:nvPr/>
          </p:nvSpPr>
          <p:spPr bwMode="auto">
            <a:xfrm>
              <a:off x="2835" y="3655"/>
              <a:ext cx="6088" cy="1945"/>
            </a:xfrm>
            <a:custGeom>
              <a:avLst/>
              <a:gdLst>
                <a:gd name="T0" fmla="+- 0 3660 2836"/>
                <a:gd name="T1" fmla="*/ T0 w 6088"/>
                <a:gd name="T2" fmla="+- 0 4063 3655"/>
                <a:gd name="T3" fmla="*/ 4063 h 1945"/>
                <a:gd name="T4" fmla="+- 0 3584 2836"/>
                <a:gd name="T5" fmla="*/ T4 w 6088"/>
                <a:gd name="T6" fmla="+- 0 3918 3655"/>
                <a:gd name="T7" fmla="*/ 3918 h 1945"/>
                <a:gd name="T8" fmla="+- 0 3448 2836"/>
                <a:gd name="T9" fmla="*/ T8 w 6088"/>
                <a:gd name="T10" fmla="+- 0 3822 3655"/>
                <a:gd name="T11" fmla="*/ 3822 h 1945"/>
                <a:gd name="T12" fmla="+- 0 3281 2836"/>
                <a:gd name="T13" fmla="*/ T12 w 6088"/>
                <a:gd name="T14" fmla="+- 0 3821 3655"/>
                <a:gd name="T15" fmla="*/ 3821 h 1945"/>
                <a:gd name="T16" fmla="+- 0 3093 2836"/>
                <a:gd name="T17" fmla="*/ T16 w 6088"/>
                <a:gd name="T18" fmla="+- 0 3918 3655"/>
                <a:gd name="T19" fmla="*/ 3918 h 1945"/>
                <a:gd name="T20" fmla="+- 0 3127 2836"/>
                <a:gd name="T21" fmla="*/ T20 w 6088"/>
                <a:gd name="T22" fmla="+- 0 3974 3655"/>
                <a:gd name="T23" fmla="*/ 3974 h 1945"/>
                <a:gd name="T24" fmla="+- 0 3370 2836"/>
                <a:gd name="T25" fmla="*/ T24 w 6088"/>
                <a:gd name="T26" fmla="+- 0 3919 3655"/>
                <a:gd name="T27" fmla="*/ 3919 h 1945"/>
                <a:gd name="T28" fmla="+- 0 3530 2836"/>
                <a:gd name="T29" fmla="*/ T28 w 6088"/>
                <a:gd name="T30" fmla="+- 0 4056 3655"/>
                <a:gd name="T31" fmla="*/ 4056 h 1945"/>
                <a:gd name="T32" fmla="+- 0 3606 2836"/>
                <a:gd name="T33" fmla="*/ T32 w 6088"/>
                <a:gd name="T34" fmla="+- 0 4339 3655"/>
                <a:gd name="T35" fmla="*/ 4339 h 1945"/>
                <a:gd name="T36" fmla="+- 0 3599 2836"/>
                <a:gd name="T37" fmla="*/ T36 w 6088"/>
                <a:gd name="T38" fmla="+- 0 4598 3655"/>
                <a:gd name="T39" fmla="*/ 4598 h 1945"/>
                <a:gd name="T40" fmla="+- 0 3493 2836"/>
                <a:gd name="T41" fmla="*/ T40 w 6088"/>
                <a:gd name="T42" fmla="+- 0 4879 3655"/>
                <a:gd name="T43" fmla="*/ 4879 h 1945"/>
                <a:gd name="T44" fmla="+- 0 3303 2836"/>
                <a:gd name="T45" fmla="*/ T44 w 6088"/>
                <a:gd name="T46" fmla="+- 0 5049 3655"/>
                <a:gd name="T47" fmla="*/ 5049 h 1945"/>
                <a:gd name="T48" fmla="+- 0 3068 2836"/>
                <a:gd name="T49" fmla="*/ T48 w 6088"/>
                <a:gd name="T50" fmla="+- 0 5062 3655"/>
                <a:gd name="T51" fmla="*/ 5062 h 1945"/>
                <a:gd name="T52" fmla="+- 0 2946 2836"/>
                <a:gd name="T53" fmla="*/ T52 w 6088"/>
                <a:gd name="T54" fmla="+- 0 4887 3655"/>
                <a:gd name="T55" fmla="*/ 4887 h 1945"/>
                <a:gd name="T56" fmla="+- 0 2961 2836"/>
                <a:gd name="T57" fmla="*/ T56 w 6088"/>
                <a:gd name="T58" fmla="+- 0 4687 3655"/>
                <a:gd name="T59" fmla="*/ 4687 h 1945"/>
                <a:gd name="T60" fmla="+- 0 3088 2836"/>
                <a:gd name="T61" fmla="*/ T60 w 6088"/>
                <a:gd name="T62" fmla="+- 0 4475 3655"/>
                <a:gd name="T63" fmla="*/ 4475 h 1945"/>
                <a:gd name="T64" fmla="+- 0 3353 2836"/>
                <a:gd name="T65" fmla="*/ T64 w 6088"/>
                <a:gd name="T66" fmla="+- 0 4410 3655"/>
                <a:gd name="T67" fmla="*/ 4410 h 1945"/>
                <a:gd name="T68" fmla="+- 0 3602 2836"/>
                <a:gd name="T69" fmla="*/ T68 w 6088"/>
                <a:gd name="T70" fmla="+- 0 4500 3655"/>
                <a:gd name="T71" fmla="*/ 4500 h 1945"/>
                <a:gd name="T72" fmla="+- 0 3475 2836"/>
                <a:gd name="T73" fmla="*/ T72 w 6088"/>
                <a:gd name="T74" fmla="+- 0 4388 3655"/>
                <a:gd name="T75" fmla="*/ 4388 h 1945"/>
                <a:gd name="T76" fmla="+- 0 3333 2836"/>
                <a:gd name="T77" fmla="*/ T76 w 6088"/>
                <a:gd name="T78" fmla="+- 0 4335 3655"/>
                <a:gd name="T79" fmla="*/ 4335 h 1945"/>
                <a:gd name="T80" fmla="+- 0 3224 2836"/>
                <a:gd name="T81" fmla="*/ T80 w 6088"/>
                <a:gd name="T82" fmla="+- 0 4332 3655"/>
                <a:gd name="T83" fmla="*/ 4332 h 1945"/>
                <a:gd name="T84" fmla="+- 0 3118 2836"/>
                <a:gd name="T85" fmla="*/ T84 w 6088"/>
                <a:gd name="T86" fmla="+- 0 4359 3655"/>
                <a:gd name="T87" fmla="*/ 4359 h 1945"/>
                <a:gd name="T88" fmla="+- 0 2946 2836"/>
                <a:gd name="T89" fmla="*/ T88 w 6088"/>
                <a:gd name="T90" fmla="+- 0 4493 3655"/>
                <a:gd name="T91" fmla="*/ 4493 h 1945"/>
                <a:gd name="T92" fmla="+- 0 2839 2836"/>
                <a:gd name="T93" fmla="*/ T92 w 6088"/>
                <a:gd name="T94" fmla="+- 0 4778 3655"/>
                <a:gd name="T95" fmla="*/ 4778 h 1945"/>
                <a:gd name="T96" fmla="+- 0 2916 2836"/>
                <a:gd name="T97" fmla="*/ T96 w 6088"/>
                <a:gd name="T98" fmla="+- 0 5084 3655"/>
                <a:gd name="T99" fmla="*/ 5084 h 1945"/>
                <a:gd name="T100" fmla="+- 0 3063 2836"/>
                <a:gd name="T101" fmla="*/ T100 w 6088"/>
                <a:gd name="T102" fmla="+- 0 5171 3655"/>
                <a:gd name="T103" fmla="*/ 5171 h 1945"/>
                <a:gd name="T104" fmla="+- 0 3285 2836"/>
                <a:gd name="T105" fmla="*/ T104 w 6088"/>
                <a:gd name="T106" fmla="+- 0 5155 3655"/>
                <a:gd name="T107" fmla="*/ 5155 h 1945"/>
                <a:gd name="T108" fmla="+- 0 3485 2836"/>
                <a:gd name="T109" fmla="*/ T108 w 6088"/>
                <a:gd name="T110" fmla="+- 0 5015 3655"/>
                <a:gd name="T111" fmla="*/ 5015 h 1945"/>
                <a:gd name="T112" fmla="+- 0 3596 2836"/>
                <a:gd name="T113" fmla="*/ T112 w 6088"/>
                <a:gd name="T114" fmla="+- 0 4839 3655"/>
                <a:gd name="T115" fmla="*/ 4839 h 1945"/>
                <a:gd name="T116" fmla="+- 0 3648 2836"/>
                <a:gd name="T117" fmla="*/ T116 w 6088"/>
                <a:gd name="T118" fmla="+- 0 4703 3655"/>
                <a:gd name="T119" fmla="*/ 4703 h 1945"/>
                <a:gd name="T120" fmla="+- 0 3701 2836"/>
                <a:gd name="T121" fmla="*/ T120 w 6088"/>
                <a:gd name="T122" fmla="+- 0 4396 3655"/>
                <a:gd name="T123" fmla="*/ 4396 h 1945"/>
                <a:gd name="T124" fmla="+- 0 8915 2836"/>
                <a:gd name="T125" fmla="*/ T124 w 6088"/>
                <a:gd name="T126" fmla="+- 0 3735 3655"/>
                <a:gd name="T127" fmla="*/ 3735 h 1945"/>
                <a:gd name="T128" fmla="+- 0 8857 2836"/>
                <a:gd name="T129" fmla="*/ T128 w 6088"/>
                <a:gd name="T130" fmla="+- 0 3663 3655"/>
                <a:gd name="T131" fmla="*/ 3663 h 1945"/>
                <a:gd name="T132" fmla="+- 0 8790 2836"/>
                <a:gd name="T133" fmla="*/ T132 w 6088"/>
                <a:gd name="T134" fmla="+- 0 3661 3655"/>
                <a:gd name="T135" fmla="*/ 3661 h 1945"/>
                <a:gd name="T136" fmla="+- 0 8743 2836"/>
                <a:gd name="T137" fmla="*/ T136 w 6088"/>
                <a:gd name="T138" fmla="+- 0 3690 3655"/>
                <a:gd name="T139" fmla="*/ 3690 h 1945"/>
                <a:gd name="T140" fmla="+- 0 8708 2836"/>
                <a:gd name="T141" fmla="*/ T140 w 6088"/>
                <a:gd name="T142" fmla="+- 0 3726 3655"/>
                <a:gd name="T143" fmla="*/ 3726 h 1945"/>
                <a:gd name="T144" fmla="+- 0 8663 2836"/>
                <a:gd name="T145" fmla="*/ T144 w 6088"/>
                <a:gd name="T146" fmla="+- 0 3850 3655"/>
                <a:gd name="T147" fmla="*/ 3850 h 1945"/>
                <a:gd name="T148" fmla="+- 0 8634 2836"/>
                <a:gd name="T149" fmla="*/ T148 w 6088"/>
                <a:gd name="T150" fmla="+- 0 4034 3655"/>
                <a:gd name="T151" fmla="*/ 4034 h 1945"/>
                <a:gd name="T152" fmla="+- 0 8610 2836"/>
                <a:gd name="T153" fmla="*/ T152 w 6088"/>
                <a:gd name="T154" fmla="+- 0 4452 3655"/>
                <a:gd name="T155" fmla="*/ 4452 h 1945"/>
                <a:gd name="T156" fmla="+- 0 8622 2836"/>
                <a:gd name="T157" fmla="*/ T156 w 6088"/>
                <a:gd name="T158" fmla="+- 0 4868 3655"/>
                <a:gd name="T159" fmla="*/ 4868 h 1945"/>
                <a:gd name="T160" fmla="+- 0 8639 2836"/>
                <a:gd name="T161" fmla="*/ T160 w 6088"/>
                <a:gd name="T162" fmla="+- 0 5235 3655"/>
                <a:gd name="T163" fmla="*/ 5235 h 1945"/>
                <a:gd name="T164" fmla="+- 0 8631 2836"/>
                <a:gd name="T165" fmla="*/ T164 w 6088"/>
                <a:gd name="T166" fmla="+- 0 5412 3655"/>
                <a:gd name="T167" fmla="*/ 5412 h 1945"/>
                <a:gd name="T168" fmla="+- 0 8590 2836"/>
                <a:gd name="T169" fmla="*/ T168 w 6088"/>
                <a:gd name="T170" fmla="+- 0 5517 3655"/>
                <a:gd name="T171" fmla="*/ 5517 h 1945"/>
                <a:gd name="T172" fmla="+- 0 8537 2836"/>
                <a:gd name="T173" fmla="*/ T172 w 6088"/>
                <a:gd name="T174" fmla="+- 0 5545 3655"/>
                <a:gd name="T175" fmla="*/ 5545 h 1945"/>
                <a:gd name="T176" fmla="+- 0 8467 2836"/>
                <a:gd name="T177" fmla="*/ T176 w 6088"/>
                <a:gd name="T178" fmla="+- 0 5447 3655"/>
                <a:gd name="T179" fmla="*/ 5447 h 1945"/>
                <a:gd name="T180" fmla="+- 0 8397 2836"/>
                <a:gd name="T181" fmla="*/ T180 w 6088"/>
                <a:gd name="T182" fmla="+- 0 5417 3655"/>
                <a:gd name="T183" fmla="*/ 5417 h 1945"/>
                <a:gd name="T184" fmla="+- 0 8379 2836"/>
                <a:gd name="T185" fmla="*/ T184 w 6088"/>
                <a:gd name="T186" fmla="+- 0 5503 3655"/>
                <a:gd name="T187" fmla="*/ 5503 h 1945"/>
                <a:gd name="T188" fmla="+- 0 8447 2836"/>
                <a:gd name="T189" fmla="*/ T188 w 6088"/>
                <a:gd name="T190" fmla="+- 0 5563 3655"/>
                <a:gd name="T191" fmla="*/ 5563 h 1945"/>
                <a:gd name="T192" fmla="+- 0 8555 2836"/>
                <a:gd name="T193" fmla="*/ T192 w 6088"/>
                <a:gd name="T194" fmla="+- 0 5598 3655"/>
                <a:gd name="T195" fmla="*/ 5598 h 1945"/>
                <a:gd name="T196" fmla="+- 0 8633 2836"/>
                <a:gd name="T197" fmla="*/ T196 w 6088"/>
                <a:gd name="T198" fmla="+- 0 5546 3655"/>
                <a:gd name="T199" fmla="*/ 5546 h 1945"/>
                <a:gd name="T200" fmla="+- 0 8679 2836"/>
                <a:gd name="T201" fmla="*/ T200 w 6088"/>
                <a:gd name="T202" fmla="+- 0 5460 3655"/>
                <a:gd name="T203" fmla="*/ 5460 h 1945"/>
                <a:gd name="T204" fmla="+- 0 8697 2836"/>
                <a:gd name="T205" fmla="*/ T204 w 6088"/>
                <a:gd name="T206" fmla="+- 0 5366 3655"/>
                <a:gd name="T207" fmla="*/ 5366 h 1945"/>
                <a:gd name="T208" fmla="+- 0 8714 2836"/>
                <a:gd name="T209" fmla="*/ T208 w 6088"/>
                <a:gd name="T210" fmla="+- 0 5200 3655"/>
                <a:gd name="T211" fmla="*/ 5200 h 1945"/>
                <a:gd name="T212" fmla="+- 0 8731 2836"/>
                <a:gd name="T213" fmla="*/ T212 w 6088"/>
                <a:gd name="T214" fmla="+- 0 4783 3655"/>
                <a:gd name="T215" fmla="*/ 4783 h 1945"/>
                <a:gd name="T216" fmla="+- 0 8726 2836"/>
                <a:gd name="T217" fmla="*/ T216 w 6088"/>
                <a:gd name="T218" fmla="+- 0 4399 3655"/>
                <a:gd name="T219" fmla="*/ 4399 h 1945"/>
                <a:gd name="T220" fmla="+- 0 8714 2836"/>
                <a:gd name="T221" fmla="*/ T220 w 6088"/>
                <a:gd name="T222" fmla="+- 0 4038 3655"/>
                <a:gd name="T223" fmla="*/ 4038 h 1945"/>
                <a:gd name="T224" fmla="+- 0 8723 2836"/>
                <a:gd name="T225" fmla="*/ T224 w 6088"/>
                <a:gd name="T226" fmla="+- 0 3860 3655"/>
                <a:gd name="T227" fmla="*/ 3860 h 1945"/>
                <a:gd name="T228" fmla="+- 0 8751 2836"/>
                <a:gd name="T229" fmla="*/ T228 w 6088"/>
                <a:gd name="T230" fmla="+- 0 3755 3655"/>
                <a:gd name="T231" fmla="*/ 3755 h 1945"/>
                <a:gd name="T232" fmla="+- 0 8779 2836"/>
                <a:gd name="T233" fmla="*/ T232 w 6088"/>
                <a:gd name="T234" fmla="+- 0 3727 3655"/>
                <a:gd name="T235" fmla="*/ 3727 h 1945"/>
                <a:gd name="T236" fmla="+- 0 8824 2836"/>
                <a:gd name="T237" fmla="*/ T236 w 6088"/>
                <a:gd name="T238" fmla="+- 0 3715 3655"/>
                <a:gd name="T239" fmla="*/ 3715 h 1945"/>
                <a:gd name="T240" fmla="+- 0 8857 2836"/>
                <a:gd name="T241" fmla="*/ T240 w 6088"/>
                <a:gd name="T242" fmla="+- 0 3759 3655"/>
                <a:gd name="T243" fmla="*/ 3759 h 1945"/>
                <a:gd name="T244" fmla="+- 0 8889 2836"/>
                <a:gd name="T245" fmla="*/ T244 w 6088"/>
                <a:gd name="T246" fmla="+- 0 3821 3655"/>
                <a:gd name="T247" fmla="*/ 3821 h 1945"/>
                <a:gd name="T248" fmla="+- 0 8921 2836"/>
                <a:gd name="T249" fmla="*/ T248 w 6088"/>
                <a:gd name="T250" fmla="+- 0 3815 3655"/>
                <a:gd name="T251" fmla="*/ 3815 h 194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 ang="0">
                  <a:pos x="T241" y="T243"/>
                </a:cxn>
                <a:cxn ang="0">
                  <a:pos x="T245" y="T247"/>
                </a:cxn>
                <a:cxn ang="0">
                  <a:pos x="T249" y="T251"/>
                </a:cxn>
              </a:cxnLst>
              <a:rect l="0" t="0" r="r" b="b"/>
              <a:pathLst>
                <a:path w="6088" h="1945">
                  <a:moveTo>
                    <a:pt x="866" y="663"/>
                  </a:moveTo>
                  <a:lnTo>
                    <a:pt x="861" y="584"/>
                  </a:lnTo>
                  <a:lnTo>
                    <a:pt x="853" y="525"/>
                  </a:lnTo>
                  <a:lnTo>
                    <a:pt x="841" y="466"/>
                  </a:lnTo>
                  <a:lnTo>
                    <a:pt x="824" y="408"/>
                  </a:lnTo>
                  <a:lnTo>
                    <a:pt x="802" y="351"/>
                  </a:lnTo>
                  <a:lnTo>
                    <a:pt x="788" y="322"/>
                  </a:lnTo>
                  <a:lnTo>
                    <a:pt x="771" y="294"/>
                  </a:lnTo>
                  <a:lnTo>
                    <a:pt x="752" y="267"/>
                  </a:lnTo>
                  <a:lnTo>
                    <a:pt x="748" y="263"/>
                  </a:lnTo>
                  <a:lnTo>
                    <a:pt x="730" y="241"/>
                  </a:lnTo>
                  <a:lnTo>
                    <a:pt x="705" y="218"/>
                  </a:lnTo>
                  <a:lnTo>
                    <a:pt x="676" y="197"/>
                  </a:lnTo>
                  <a:lnTo>
                    <a:pt x="645" y="180"/>
                  </a:lnTo>
                  <a:lnTo>
                    <a:pt x="612" y="167"/>
                  </a:lnTo>
                  <a:lnTo>
                    <a:pt x="578" y="158"/>
                  </a:lnTo>
                  <a:lnTo>
                    <a:pt x="543" y="155"/>
                  </a:lnTo>
                  <a:lnTo>
                    <a:pt x="509" y="155"/>
                  </a:lnTo>
                  <a:lnTo>
                    <a:pt x="476" y="159"/>
                  </a:lnTo>
                  <a:lnTo>
                    <a:pt x="445" y="166"/>
                  </a:lnTo>
                  <a:lnTo>
                    <a:pt x="414" y="175"/>
                  </a:lnTo>
                  <a:lnTo>
                    <a:pt x="385" y="186"/>
                  </a:lnTo>
                  <a:lnTo>
                    <a:pt x="357" y="199"/>
                  </a:lnTo>
                  <a:lnTo>
                    <a:pt x="305" y="229"/>
                  </a:lnTo>
                  <a:lnTo>
                    <a:pt x="257" y="263"/>
                  </a:lnTo>
                  <a:lnTo>
                    <a:pt x="212" y="302"/>
                  </a:lnTo>
                  <a:lnTo>
                    <a:pt x="172" y="345"/>
                  </a:lnTo>
                  <a:lnTo>
                    <a:pt x="193" y="369"/>
                  </a:lnTo>
                  <a:lnTo>
                    <a:pt x="242" y="343"/>
                  </a:lnTo>
                  <a:lnTo>
                    <a:pt x="291" y="319"/>
                  </a:lnTo>
                  <a:lnTo>
                    <a:pt x="341" y="298"/>
                  </a:lnTo>
                  <a:lnTo>
                    <a:pt x="391" y="281"/>
                  </a:lnTo>
                  <a:lnTo>
                    <a:pt x="440" y="269"/>
                  </a:lnTo>
                  <a:lnTo>
                    <a:pt x="489" y="263"/>
                  </a:lnTo>
                  <a:lnTo>
                    <a:pt x="534" y="264"/>
                  </a:lnTo>
                  <a:lnTo>
                    <a:pt x="575" y="275"/>
                  </a:lnTo>
                  <a:lnTo>
                    <a:pt x="612" y="294"/>
                  </a:lnTo>
                  <a:lnTo>
                    <a:pt x="644" y="322"/>
                  </a:lnTo>
                  <a:lnTo>
                    <a:pt x="671" y="358"/>
                  </a:lnTo>
                  <a:lnTo>
                    <a:pt x="694" y="401"/>
                  </a:lnTo>
                  <a:lnTo>
                    <a:pt x="715" y="448"/>
                  </a:lnTo>
                  <a:lnTo>
                    <a:pt x="732" y="497"/>
                  </a:lnTo>
                  <a:lnTo>
                    <a:pt x="746" y="547"/>
                  </a:lnTo>
                  <a:lnTo>
                    <a:pt x="758" y="599"/>
                  </a:lnTo>
                  <a:lnTo>
                    <a:pt x="770" y="684"/>
                  </a:lnTo>
                  <a:lnTo>
                    <a:pt x="776" y="770"/>
                  </a:lnTo>
                  <a:lnTo>
                    <a:pt x="774" y="855"/>
                  </a:lnTo>
                  <a:lnTo>
                    <a:pt x="766" y="845"/>
                  </a:lnTo>
                  <a:lnTo>
                    <a:pt x="766" y="915"/>
                  </a:lnTo>
                  <a:lnTo>
                    <a:pt x="763" y="943"/>
                  </a:lnTo>
                  <a:lnTo>
                    <a:pt x="744" y="1028"/>
                  </a:lnTo>
                  <a:lnTo>
                    <a:pt x="727" y="1079"/>
                  </a:lnTo>
                  <a:lnTo>
                    <a:pt x="708" y="1130"/>
                  </a:lnTo>
                  <a:lnTo>
                    <a:pt x="684" y="1178"/>
                  </a:lnTo>
                  <a:lnTo>
                    <a:pt x="657" y="1224"/>
                  </a:lnTo>
                  <a:lnTo>
                    <a:pt x="626" y="1267"/>
                  </a:lnTo>
                  <a:lnTo>
                    <a:pt x="591" y="1307"/>
                  </a:lnTo>
                  <a:lnTo>
                    <a:pt x="553" y="1341"/>
                  </a:lnTo>
                  <a:lnTo>
                    <a:pt x="511" y="1371"/>
                  </a:lnTo>
                  <a:lnTo>
                    <a:pt x="467" y="1394"/>
                  </a:lnTo>
                  <a:lnTo>
                    <a:pt x="420" y="1411"/>
                  </a:lnTo>
                  <a:lnTo>
                    <a:pt x="372" y="1421"/>
                  </a:lnTo>
                  <a:lnTo>
                    <a:pt x="323" y="1424"/>
                  </a:lnTo>
                  <a:lnTo>
                    <a:pt x="275" y="1419"/>
                  </a:lnTo>
                  <a:lnTo>
                    <a:pt x="232" y="1407"/>
                  </a:lnTo>
                  <a:lnTo>
                    <a:pt x="194" y="1387"/>
                  </a:lnTo>
                  <a:lnTo>
                    <a:pt x="163" y="1358"/>
                  </a:lnTo>
                  <a:lnTo>
                    <a:pt x="139" y="1321"/>
                  </a:lnTo>
                  <a:lnTo>
                    <a:pt x="121" y="1279"/>
                  </a:lnTo>
                  <a:lnTo>
                    <a:pt x="110" y="1232"/>
                  </a:lnTo>
                  <a:lnTo>
                    <a:pt x="106" y="1185"/>
                  </a:lnTo>
                  <a:lnTo>
                    <a:pt x="106" y="1178"/>
                  </a:lnTo>
                  <a:lnTo>
                    <a:pt x="107" y="1132"/>
                  </a:lnTo>
                  <a:lnTo>
                    <a:pt x="113" y="1082"/>
                  </a:lnTo>
                  <a:lnTo>
                    <a:pt x="125" y="1032"/>
                  </a:lnTo>
                  <a:lnTo>
                    <a:pt x="141" y="983"/>
                  </a:lnTo>
                  <a:lnTo>
                    <a:pt x="162" y="936"/>
                  </a:lnTo>
                  <a:lnTo>
                    <a:pt x="187" y="893"/>
                  </a:lnTo>
                  <a:lnTo>
                    <a:pt x="217" y="853"/>
                  </a:lnTo>
                  <a:lnTo>
                    <a:pt x="252" y="820"/>
                  </a:lnTo>
                  <a:lnTo>
                    <a:pt x="294" y="793"/>
                  </a:lnTo>
                  <a:lnTo>
                    <a:pt x="339" y="772"/>
                  </a:lnTo>
                  <a:lnTo>
                    <a:pt x="387" y="757"/>
                  </a:lnTo>
                  <a:lnTo>
                    <a:pt x="437" y="751"/>
                  </a:lnTo>
                  <a:lnTo>
                    <a:pt x="517" y="755"/>
                  </a:lnTo>
                  <a:lnTo>
                    <a:pt x="597" y="779"/>
                  </a:lnTo>
                  <a:lnTo>
                    <a:pt x="671" y="820"/>
                  </a:lnTo>
                  <a:lnTo>
                    <a:pt x="735" y="875"/>
                  </a:lnTo>
                  <a:lnTo>
                    <a:pt x="766" y="915"/>
                  </a:lnTo>
                  <a:lnTo>
                    <a:pt x="766" y="845"/>
                  </a:lnTo>
                  <a:lnTo>
                    <a:pt x="753" y="828"/>
                  </a:lnTo>
                  <a:lnTo>
                    <a:pt x="711" y="786"/>
                  </a:lnTo>
                  <a:lnTo>
                    <a:pt x="666" y="751"/>
                  </a:lnTo>
                  <a:lnTo>
                    <a:pt x="664" y="749"/>
                  </a:lnTo>
                  <a:lnTo>
                    <a:pt x="639" y="733"/>
                  </a:lnTo>
                  <a:lnTo>
                    <a:pt x="612" y="719"/>
                  </a:lnTo>
                  <a:lnTo>
                    <a:pt x="585" y="706"/>
                  </a:lnTo>
                  <a:lnTo>
                    <a:pt x="556" y="695"/>
                  </a:lnTo>
                  <a:lnTo>
                    <a:pt x="527" y="687"/>
                  </a:lnTo>
                  <a:lnTo>
                    <a:pt x="497" y="680"/>
                  </a:lnTo>
                  <a:lnTo>
                    <a:pt x="466" y="676"/>
                  </a:lnTo>
                  <a:lnTo>
                    <a:pt x="435" y="675"/>
                  </a:lnTo>
                  <a:lnTo>
                    <a:pt x="419" y="675"/>
                  </a:lnTo>
                  <a:lnTo>
                    <a:pt x="404" y="676"/>
                  </a:lnTo>
                  <a:lnTo>
                    <a:pt x="388" y="677"/>
                  </a:lnTo>
                  <a:lnTo>
                    <a:pt x="373" y="679"/>
                  </a:lnTo>
                  <a:lnTo>
                    <a:pt x="342" y="685"/>
                  </a:lnTo>
                  <a:lnTo>
                    <a:pt x="327" y="689"/>
                  </a:lnTo>
                  <a:lnTo>
                    <a:pt x="312" y="693"/>
                  </a:lnTo>
                  <a:lnTo>
                    <a:pt x="282" y="704"/>
                  </a:lnTo>
                  <a:lnTo>
                    <a:pt x="254" y="717"/>
                  </a:lnTo>
                  <a:lnTo>
                    <a:pt x="227" y="731"/>
                  </a:lnTo>
                  <a:lnTo>
                    <a:pt x="199" y="748"/>
                  </a:lnTo>
                  <a:lnTo>
                    <a:pt x="150" y="790"/>
                  </a:lnTo>
                  <a:lnTo>
                    <a:pt x="110" y="838"/>
                  </a:lnTo>
                  <a:lnTo>
                    <a:pt x="76" y="890"/>
                  </a:lnTo>
                  <a:lnTo>
                    <a:pt x="49" y="945"/>
                  </a:lnTo>
                  <a:lnTo>
                    <a:pt x="27" y="1003"/>
                  </a:lnTo>
                  <a:lnTo>
                    <a:pt x="12" y="1062"/>
                  </a:lnTo>
                  <a:lnTo>
                    <a:pt x="3" y="1123"/>
                  </a:lnTo>
                  <a:lnTo>
                    <a:pt x="0" y="1185"/>
                  </a:lnTo>
                  <a:lnTo>
                    <a:pt x="4" y="1247"/>
                  </a:lnTo>
                  <a:lnTo>
                    <a:pt x="17" y="1311"/>
                  </a:lnTo>
                  <a:lnTo>
                    <a:pt x="42" y="1372"/>
                  </a:lnTo>
                  <a:lnTo>
                    <a:pt x="80" y="1429"/>
                  </a:lnTo>
                  <a:lnTo>
                    <a:pt x="105" y="1454"/>
                  </a:lnTo>
                  <a:lnTo>
                    <a:pt x="132" y="1475"/>
                  </a:lnTo>
                  <a:lnTo>
                    <a:pt x="163" y="1493"/>
                  </a:lnTo>
                  <a:lnTo>
                    <a:pt x="194" y="1507"/>
                  </a:lnTo>
                  <a:lnTo>
                    <a:pt x="227" y="1516"/>
                  </a:lnTo>
                  <a:lnTo>
                    <a:pt x="260" y="1522"/>
                  </a:lnTo>
                  <a:lnTo>
                    <a:pt x="293" y="1524"/>
                  </a:lnTo>
                  <a:lnTo>
                    <a:pt x="325" y="1524"/>
                  </a:lnTo>
                  <a:lnTo>
                    <a:pt x="388" y="1517"/>
                  </a:lnTo>
                  <a:lnTo>
                    <a:pt x="449" y="1500"/>
                  </a:lnTo>
                  <a:lnTo>
                    <a:pt x="506" y="1475"/>
                  </a:lnTo>
                  <a:lnTo>
                    <a:pt x="559" y="1442"/>
                  </a:lnTo>
                  <a:lnTo>
                    <a:pt x="582" y="1424"/>
                  </a:lnTo>
                  <a:lnTo>
                    <a:pt x="607" y="1403"/>
                  </a:lnTo>
                  <a:lnTo>
                    <a:pt x="649" y="1360"/>
                  </a:lnTo>
                  <a:lnTo>
                    <a:pt x="686" y="1312"/>
                  </a:lnTo>
                  <a:lnTo>
                    <a:pt x="719" y="1263"/>
                  </a:lnTo>
                  <a:lnTo>
                    <a:pt x="734" y="1237"/>
                  </a:lnTo>
                  <a:lnTo>
                    <a:pt x="747" y="1211"/>
                  </a:lnTo>
                  <a:lnTo>
                    <a:pt x="760" y="1184"/>
                  </a:lnTo>
                  <a:lnTo>
                    <a:pt x="773" y="1158"/>
                  </a:lnTo>
                  <a:lnTo>
                    <a:pt x="783" y="1130"/>
                  </a:lnTo>
                  <a:lnTo>
                    <a:pt x="794" y="1103"/>
                  </a:lnTo>
                  <a:lnTo>
                    <a:pt x="803" y="1075"/>
                  </a:lnTo>
                  <a:lnTo>
                    <a:pt x="812" y="1048"/>
                  </a:lnTo>
                  <a:lnTo>
                    <a:pt x="832" y="973"/>
                  </a:lnTo>
                  <a:lnTo>
                    <a:pt x="838" y="942"/>
                  </a:lnTo>
                  <a:lnTo>
                    <a:pt x="847" y="896"/>
                  </a:lnTo>
                  <a:lnTo>
                    <a:pt x="859" y="819"/>
                  </a:lnTo>
                  <a:lnTo>
                    <a:pt x="865" y="741"/>
                  </a:lnTo>
                  <a:lnTo>
                    <a:pt x="866" y="663"/>
                  </a:lnTo>
                  <a:moveTo>
                    <a:pt x="6087" y="140"/>
                  </a:moveTo>
                  <a:lnTo>
                    <a:pt x="6087" y="120"/>
                  </a:lnTo>
                  <a:lnTo>
                    <a:pt x="6084" y="100"/>
                  </a:lnTo>
                  <a:lnTo>
                    <a:pt x="6079" y="80"/>
                  </a:lnTo>
                  <a:lnTo>
                    <a:pt x="6071" y="61"/>
                  </a:lnTo>
                  <a:lnTo>
                    <a:pt x="6070" y="59"/>
                  </a:lnTo>
                  <a:lnTo>
                    <a:pt x="6060" y="41"/>
                  </a:lnTo>
                  <a:lnTo>
                    <a:pt x="6043" y="23"/>
                  </a:lnTo>
                  <a:lnTo>
                    <a:pt x="6021" y="8"/>
                  </a:lnTo>
                  <a:lnTo>
                    <a:pt x="6007" y="3"/>
                  </a:lnTo>
                  <a:lnTo>
                    <a:pt x="5993" y="0"/>
                  </a:lnTo>
                  <a:lnTo>
                    <a:pt x="5979" y="0"/>
                  </a:lnTo>
                  <a:lnTo>
                    <a:pt x="5966" y="2"/>
                  </a:lnTo>
                  <a:lnTo>
                    <a:pt x="5954" y="6"/>
                  </a:lnTo>
                  <a:lnTo>
                    <a:pt x="5943" y="11"/>
                  </a:lnTo>
                  <a:lnTo>
                    <a:pt x="5933" y="17"/>
                  </a:lnTo>
                  <a:lnTo>
                    <a:pt x="5924" y="23"/>
                  </a:lnTo>
                  <a:lnTo>
                    <a:pt x="5915" y="29"/>
                  </a:lnTo>
                  <a:lnTo>
                    <a:pt x="5907" y="35"/>
                  </a:lnTo>
                  <a:lnTo>
                    <a:pt x="5900" y="42"/>
                  </a:lnTo>
                  <a:lnTo>
                    <a:pt x="5892" y="49"/>
                  </a:lnTo>
                  <a:lnTo>
                    <a:pt x="5885" y="55"/>
                  </a:lnTo>
                  <a:lnTo>
                    <a:pt x="5876" y="65"/>
                  </a:lnTo>
                  <a:lnTo>
                    <a:pt x="5872" y="71"/>
                  </a:lnTo>
                  <a:lnTo>
                    <a:pt x="5867" y="77"/>
                  </a:lnTo>
                  <a:lnTo>
                    <a:pt x="5864" y="83"/>
                  </a:lnTo>
                  <a:lnTo>
                    <a:pt x="5847" y="121"/>
                  </a:lnTo>
                  <a:lnTo>
                    <a:pt x="5835" y="158"/>
                  </a:lnTo>
                  <a:lnTo>
                    <a:pt x="5827" y="195"/>
                  </a:lnTo>
                  <a:lnTo>
                    <a:pt x="5819" y="232"/>
                  </a:lnTo>
                  <a:lnTo>
                    <a:pt x="5813" y="269"/>
                  </a:lnTo>
                  <a:lnTo>
                    <a:pt x="5808" y="305"/>
                  </a:lnTo>
                  <a:lnTo>
                    <a:pt x="5803" y="342"/>
                  </a:lnTo>
                  <a:lnTo>
                    <a:pt x="5798" y="379"/>
                  </a:lnTo>
                  <a:lnTo>
                    <a:pt x="5790" y="463"/>
                  </a:lnTo>
                  <a:lnTo>
                    <a:pt x="5783" y="546"/>
                  </a:lnTo>
                  <a:lnTo>
                    <a:pt x="5778" y="630"/>
                  </a:lnTo>
                  <a:lnTo>
                    <a:pt x="5775" y="714"/>
                  </a:lnTo>
                  <a:lnTo>
                    <a:pt x="5774" y="797"/>
                  </a:lnTo>
                  <a:lnTo>
                    <a:pt x="5774" y="880"/>
                  </a:lnTo>
                  <a:lnTo>
                    <a:pt x="5776" y="964"/>
                  </a:lnTo>
                  <a:lnTo>
                    <a:pt x="5778" y="1047"/>
                  </a:lnTo>
                  <a:lnTo>
                    <a:pt x="5781" y="1130"/>
                  </a:lnTo>
                  <a:lnTo>
                    <a:pt x="5786" y="1213"/>
                  </a:lnTo>
                  <a:lnTo>
                    <a:pt x="5791" y="1296"/>
                  </a:lnTo>
                  <a:lnTo>
                    <a:pt x="5795" y="1378"/>
                  </a:lnTo>
                  <a:lnTo>
                    <a:pt x="5799" y="1462"/>
                  </a:lnTo>
                  <a:lnTo>
                    <a:pt x="5802" y="1544"/>
                  </a:lnTo>
                  <a:lnTo>
                    <a:pt x="5803" y="1580"/>
                  </a:lnTo>
                  <a:lnTo>
                    <a:pt x="5803" y="1616"/>
                  </a:lnTo>
                  <a:lnTo>
                    <a:pt x="5803" y="1651"/>
                  </a:lnTo>
                  <a:lnTo>
                    <a:pt x="5802" y="1687"/>
                  </a:lnTo>
                  <a:lnTo>
                    <a:pt x="5799" y="1722"/>
                  </a:lnTo>
                  <a:lnTo>
                    <a:pt x="5795" y="1757"/>
                  </a:lnTo>
                  <a:lnTo>
                    <a:pt x="5789" y="1790"/>
                  </a:lnTo>
                  <a:lnTo>
                    <a:pt x="5779" y="1819"/>
                  </a:lnTo>
                  <a:lnTo>
                    <a:pt x="5771" y="1834"/>
                  </a:lnTo>
                  <a:lnTo>
                    <a:pt x="5763" y="1849"/>
                  </a:lnTo>
                  <a:lnTo>
                    <a:pt x="5754" y="1862"/>
                  </a:lnTo>
                  <a:lnTo>
                    <a:pt x="5744" y="1873"/>
                  </a:lnTo>
                  <a:lnTo>
                    <a:pt x="5734" y="1882"/>
                  </a:lnTo>
                  <a:lnTo>
                    <a:pt x="5723" y="1888"/>
                  </a:lnTo>
                  <a:lnTo>
                    <a:pt x="5712" y="1891"/>
                  </a:lnTo>
                  <a:lnTo>
                    <a:pt x="5701" y="1890"/>
                  </a:lnTo>
                  <a:lnTo>
                    <a:pt x="5679" y="1879"/>
                  </a:lnTo>
                  <a:lnTo>
                    <a:pt x="5658" y="1858"/>
                  </a:lnTo>
                  <a:lnTo>
                    <a:pt x="5642" y="1831"/>
                  </a:lnTo>
                  <a:lnTo>
                    <a:pt x="5633" y="1802"/>
                  </a:lnTo>
                  <a:lnTo>
                    <a:pt x="5631" y="1792"/>
                  </a:lnTo>
                  <a:lnTo>
                    <a:pt x="5626" y="1782"/>
                  </a:lnTo>
                  <a:lnTo>
                    <a:pt x="5618" y="1774"/>
                  </a:lnTo>
                  <a:lnTo>
                    <a:pt x="5601" y="1763"/>
                  </a:lnTo>
                  <a:lnTo>
                    <a:pt x="5581" y="1759"/>
                  </a:lnTo>
                  <a:lnTo>
                    <a:pt x="5561" y="1762"/>
                  </a:lnTo>
                  <a:lnTo>
                    <a:pt x="5544" y="1774"/>
                  </a:lnTo>
                  <a:lnTo>
                    <a:pt x="5532" y="1791"/>
                  </a:lnTo>
                  <a:lnTo>
                    <a:pt x="5528" y="1811"/>
                  </a:lnTo>
                  <a:lnTo>
                    <a:pt x="5532" y="1831"/>
                  </a:lnTo>
                  <a:lnTo>
                    <a:pt x="5543" y="1848"/>
                  </a:lnTo>
                  <a:lnTo>
                    <a:pt x="5546" y="1852"/>
                  </a:lnTo>
                  <a:lnTo>
                    <a:pt x="5562" y="1868"/>
                  </a:lnTo>
                  <a:lnTo>
                    <a:pt x="5578" y="1882"/>
                  </a:lnTo>
                  <a:lnTo>
                    <a:pt x="5594" y="1895"/>
                  </a:lnTo>
                  <a:lnTo>
                    <a:pt x="5611" y="1908"/>
                  </a:lnTo>
                  <a:lnTo>
                    <a:pt x="5629" y="1920"/>
                  </a:lnTo>
                  <a:lnTo>
                    <a:pt x="5648" y="1931"/>
                  </a:lnTo>
                  <a:lnTo>
                    <a:pt x="5670" y="1940"/>
                  </a:lnTo>
                  <a:lnTo>
                    <a:pt x="5694" y="1945"/>
                  </a:lnTo>
                  <a:lnTo>
                    <a:pt x="5719" y="1943"/>
                  </a:lnTo>
                  <a:lnTo>
                    <a:pt x="5743" y="1936"/>
                  </a:lnTo>
                  <a:lnTo>
                    <a:pt x="5764" y="1924"/>
                  </a:lnTo>
                  <a:lnTo>
                    <a:pt x="5781" y="1910"/>
                  </a:lnTo>
                  <a:lnTo>
                    <a:pt x="5795" y="1894"/>
                  </a:lnTo>
                  <a:lnTo>
                    <a:pt x="5797" y="1891"/>
                  </a:lnTo>
                  <a:lnTo>
                    <a:pt x="5807" y="1878"/>
                  </a:lnTo>
                  <a:lnTo>
                    <a:pt x="5818" y="1861"/>
                  </a:lnTo>
                  <a:lnTo>
                    <a:pt x="5827" y="1843"/>
                  </a:lnTo>
                  <a:lnTo>
                    <a:pt x="5836" y="1824"/>
                  </a:lnTo>
                  <a:lnTo>
                    <a:pt x="5843" y="1805"/>
                  </a:lnTo>
                  <a:lnTo>
                    <a:pt x="5847" y="1786"/>
                  </a:lnTo>
                  <a:lnTo>
                    <a:pt x="5852" y="1767"/>
                  </a:lnTo>
                  <a:lnTo>
                    <a:pt x="5855" y="1748"/>
                  </a:lnTo>
                  <a:lnTo>
                    <a:pt x="5858" y="1730"/>
                  </a:lnTo>
                  <a:lnTo>
                    <a:pt x="5861" y="1711"/>
                  </a:lnTo>
                  <a:lnTo>
                    <a:pt x="5863" y="1692"/>
                  </a:lnTo>
                  <a:lnTo>
                    <a:pt x="5867" y="1656"/>
                  </a:lnTo>
                  <a:lnTo>
                    <a:pt x="5871" y="1619"/>
                  </a:lnTo>
                  <a:lnTo>
                    <a:pt x="5875" y="1582"/>
                  </a:lnTo>
                  <a:lnTo>
                    <a:pt x="5878" y="1545"/>
                  </a:lnTo>
                  <a:lnTo>
                    <a:pt x="5883" y="1461"/>
                  </a:lnTo>
                  <a:lnTo>
                    <a:pt x="5887" y="1378"/>
                  </a:lnTo>
                  <a:lnTo>
                    <a:pt x="5891" y="1295"/>
                  </a:lnTo>
                  <a:lnTo>
                    <a:pt x="5894" y="1211"/>
                  </a:lnTo>
                  <a:lnTo>
                    <a:pt x="5895" y="1128"/>
                  </a:lnTo>
                  <a:lnTo>
                    <a:pt x="5896" y="1045"/>
                  </a:lnTo>
                  <a:lnTo>
                    <a:pt x="5895" y="962"/>
                  </a:lnTo>
                  <a:lnTo>
                    <a:pt x="5894" y="889"/>
                  </a:lnTo>
                  <a:lnTo>
                    <a:pt x="5892" y="816"/>
                  </a:lnTo>
                  <a:lnTo>
                    <a:pt x="5890" y="744"/>
                  </a:lnTo>
                  <a:lnTo>
                    <a:pt x="5888" y="672"/>
                  </a:lnTo>
                  <a:lnTo>
                    <a:pt x="5885" y="599"/>
                  </a:lnTo>
                  <a:lnTo>
                    <a:pt x="5882" y="527"/>
                  </a:lnTo>
                  <a:lnTo>
                    <a:pt x="5879" y="455"/>
                  </a:lnTo>
                  <a:lnTo>
                    <a:pt x="5878" y="383"/>
                  </a:lnTo>
                  <a:lnTo>
                    <a:pt x="5878" y="347"/>
                  </a:lnTo>
                  <a:lnTo>
                    <a:pt x="5879" y="311"/>
                  </a:lnTo>
                  <a:lnTo>
                    <a:pt x="5881" y="276"/>
                  </a:lnTo>
                  <a:lnTo>
                    <a:pt x="5883" y="240"/>
                  </a:lnTo>
                  <a:lnTo>
                    <a:pt x="5887" y="205"/>
                  </a:lnTo>
                  <a:lnTo>
                    <a:pt x="5892" y="171"/>
                  </a:lnTo>
                  <a:lnTo>
                    <a:pt x="5900" y="138"/>
                  </a:lnTo>
                  <a:lnTo>
                    <a:pt x="5911" y="108"/>
                  </a:lnTo>
                  <a:lnTo>
                    <a:pt x="5913" y="104"/>
                  </a:lnTo>
                  <a:lnTo>
                    <a:pt x="5915" y="100"/>
                  </a:lnTo>
                  <a:lnTo>
                    <a:pt x="5917" y="96"/>
                  </a:lnTo>
                  <a:lnTo>
                    <a:pt x="5921" y="92"/>
                  </a:lnTo>
                  <a:lnTo>
                    <a:pt x="5927" y="86"/>
                  </a:lnTo>
                  <a:lnTo>
                    <a:pt x="5935" y="78"/>
                  </a:lnTo>
                  <a:lnTo>
                    <a:pt x="5943" y="72"/>
                  </a:lnTo>
                  <a:lnTo>
                    <a:pt x="5952" y="67"/>
                  </a:lnTo>
                  <a:lnTo>
                    <a:pt x="5961" y="62"/>
                  </a:lnTo>
                  <a:lnTo>
                    <a:pt x="5969" y="59"/>
                  </a:lnTo>
                  <a:lnTo>
                    <a:pt x="5984" y="59"/>
                  </a:lnTo>
                  <a:lnTo>
                    <a:pt x="5988" y="60"/>
                  </a:lnTo>
                  <a:lnTo>
                    <a:pt x="5992" y="63"/>
                  </a:lnTo>
                  <a:lnTo>
                    <a:pt x="5999" y="70"/>
                  </a:lnTo>
                  <a:lnTo>
                    <a:pt x="6006" y="79"/>
                  </a:lnTo>
                  <a:lnTo>
                    <a:pt x="6014" y="90"/>
                  </a:lnTo>
                  <a:lnTo>
                    <a:pt x="6021" y="104"/>
                  </a:lnTo>
                  <a:lnTo>
                    <a:pt x="6028" y="118"/>
                  </a:lnTo>
                  <a:lnTo>
                    <a:pt x="6036" y="133"/>
                  </a:lnTo>
                  <a:lnTo>
                    <a:pt x="6044" y="149"/>
                  </a:lnTo>
                  <a:lnTo>
                    <a:pt x="6052" y="164"/>
                  </a:lnTo>
                  <a:lnTo>
                    <a:pt x="6053" y="166"/>
                  </a:lnTo>
                  <a:lnTo>
                    <a:pt x="6056" y="170"/>
                  </a:lnTo>
                  <a:lnTo>
                    <a:pt x="6060" y="173"/>
                  </a:lnTo>
                  <a:lnTo>
                    <a:pt x="6074" y="175"/>
                  </a:lnTo>
                  <a:lnTo>
                    <a:pt x="6083" y="169"/>
                  </a:lnTo>
                  <a:lnTo>
                    <a:pt x="6085" y="160"/>
                  </a:lnTo>
                  <a:lnTo>
                    <a:pt x="6087" y="140"/>
                  </a:lnTo>
                </a:path>
              </a:pathLst>
            </a:custGeom>
            <a:solidFill>
              <a:srgbClr val="18428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s-BO"/>
            </a:p>
          </p:txBody>
        </p:sp>
      </p:grpSp>
    </p:spTree>
    <p:extLst>
      <p:ext uri="{BB962C8B-B14F-4D97-AF65-F5344CB8AC3E}">
        <p14:creationId xmlns:p14="http://schemas.microsoft.com/office/powerpoint/2010/main" val="20133889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78993" y="1596953"/>
            <a:ext cx="4953627" cy="666363"/>
          </a:xfrm>
          <a:solidFill>
            <a:schemeClr val="accent6">
              <a:lumMod val="20000"/>
              <a:lumOff val="80000"/>
            </a:schemeClr>
          </a:solidFill>
          <a:ln>
            <a:solidFill>
              <a:schemeClr val="tx1"/>
            </a:solidFill>
          </a:ln>
        </p:spPr>
        <p:txBody>
          <a:bodyPr>
            <a:noAutofit/>
          </a:bodyPr>
          <a:lstStyle/>
          <a:p>
            <a:pPr algn="l"/>
            <a:r>
              <a:rPr lang="es-BO" sz="2000" dirty="0" smtClean="0"/>
              <a:t>Preparar 100 ml de una solución de HCL  a 1 N</a:t>
            </a:r>
            <a:endParaRPr lang="es-BO" sz="2000" dirty="0"/>
          </a:p>
        </p:txBody>
      </p:sp>
      <p:pic>
        <p:nvPicPr>
          <p:cNvPr id="4" name="Imagen 3"/>
          <p:cNvPicPr>
            <a:picLocks noChangeAspect="1"/>
          </p:cNvPicPr>
          <p:nvPr/>
        </p:nvPicPr>
        <p:blipFill rotWithShape="1">
          <a:blip r:embed="rId2"/>
          <a:srcRect l="26935" t="38831" r="26550" b="54668"/>
          <a:stretch/>
        </p:blipFill>
        <p:spPr>
          <a:xfrm>
            <a:off x="1491803" y="2697089"/>
            <a:ext cx="9059598" cy="620779"/>
          </a:xfrm>
          <a:prstGeom prst="rect">
            <a:avLst/>
          </a:prstGeom>
        </p:spPr>
      </p:pic>
      <mc:AlternateContent xmlns:mc="http://schemas.openxmlformats.org/markup-compatibility/2006" xmlns:a14="http://schemas.microsoft.com/office/drawing/2010/main">
        <mc:Choice Requires="a14">
          <p:sp>
            <p:nvSpPr>
              <p:cNvPr id="3" name="Rectángulo 2"/>
              <p:cNvSpPr/>
              <p:nvPr/>
            </p:nvSpPr>
            <p:spPr>
              <a:xfrm>
                <a:off x="1491803" y="3519051"/>
                <a:ext cx="9957516" cy="154568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s-BO" smtClean="0">
                          <a:latin typeface="Cambria Math" panose="02040503050406030204" pitchFamily="18" charset="0"/>
                        </a:rPr>
                        <m:t>100</m:t>
                      </m:r>
                      <m:r>
                        <a:rPr lang="es-BO" i="1">
                          <a:latin typeface="Cambria Math" panose="02040503050406030204" pitchFamily="18" charset="0"/>
                        </a:rPr>
                        <m:t>𝑚𝑙</m:t>
                      </m:r>
                      <m:r>
                        <a:rPr lang="es-BO" i="0">
                          <a:latin typeface="Cambria Math" panose="02040503050406030204" pitchFamily="18" charset="0"/>
                        </a:rPr>
                        <m:t>. </m:t>
                      </m:r>
                      <m:r>
                        <a:rPr lang="es-BO" i="1">
                          <a:latin typeface="Cambria Math" panose="02040503050406030204" pitchFamily="18" charset="0"/>
                        </a:rPr>
                        <m:t>𝐻𝐶𝐿</m:t>
                      </m:r>
                      <m:r>
                        <a:rPr lang="es-BO" i="0">
                          <a:latin typeface="Cambria Math" panose="02040503050406030204" pitchFamily="18" charset="0"/>
                        </a:rPr>
                        <m:t> </m:t>
                      </m:r>
                      <m:r>
                        <a:rPr lang="es-BO" i="1">
                          <a:latin typeface="Cambria Math" panose="02040503050406030204" pitchFamily="18" charset="0"/>
                        </a:rPr>
                        <m:t>𝑠𝑙𝑛</m:t>
                      </m:r>
                      <m:r>
                        <a:rPr lang="es-BO" i="0">
                          <a:latin typeface="Cambria Math" panose="02040503050406030204" pitchFamily="18" charset="0"/>
                        </a:rPr>
                        <m:t>∗</m:t>
                      </m:r>
                      <m:d>
                        <m:dPr>
                          <m:ctrlPr>
                            <a:rPr lang="es-BO" i="1">
                              <a:latin typeface="Cambria Math" panose="02040503050406030204" pitchFamily="18" charset="0"/>
                            </a:rPr>
                          </m:ctrlPr>
                        </m:dPr>
                        <m:e>
                          <m:f>
                            <m:fPr>
                              <m:ctrlPr>
                                <a:rPr lang="es-BO" i="1">
                                  <a:latin typeface="Cambria Math" panose="02040503050406030204" pitchFamily="18" charset="0"/>
                                </a:rPr>
                              </m:ctrlPr>
                            </m:fPr>
                            <m:num>
                              <m:r>
                                <a:rPr lang="es-BO" i="0">
                                  <a:latin typeface="Cambria Math" panose="02040503050406030204" pitchFamily="18" charset="0"/>
                                </a:rPr>
                                <m:t>1</m:t>
                              </m:r>
                              <m:r>
                                <a:rPr lang="es-BO" i="1">
                                  <a:latin typeface="Cambria Math" panose="02040503050406030204" pitchFamily="18" charset="0"/>
                                </a:rPr>
                                <m:t>𝑒𝑞</m:t>
                              </m:r>
                              <m:r>
                                <a:rPr lang="es-BO" i="0">
                                  <a:latin typeface="Cambria Math" panose="02040503050406030204" pitchFamily="18" charset="0"/>
                                </a:rPr>
                                <m:t> </m:t>
                              </m:r>
                              <m:r>
                                <a:rPr lang="es-BO" i="1">
                                  <a:latin typeface="Cambria Math" panose="02040503050406030204" pitchFamily="18" charset="0"/>
                                </a:rPr>
                                <m:t>𝑞𝑚𝑐</m:t>
                              </m:r>
                              <m:r>
                                <a:rPr lang="es-BO" i="0">
                                  <a:latin typeface="Cambria Math" panose="02040503050406030204" pitchFamily="18" charset="0"/>
                                </a:rPr>
                                <m:t> </m:t>
                              </m:r>
                              <m:r>
                                <a:rPr lang="es-BO" i="1">
                                  <a:latin typeface="Cambria Math" panose="02040503050406030204" pitchFamily="18" charset="0"/>
                                </a:rPr>
                                <m:t>𝐻𝐶𝐿</m:t>
                              </m:r>
                            </m:num>
                            <m:den>
                              <m:r>
                                <a:rPr lang="es-BO" i="0">
                                  <a:latin typeface="Cambria Math" panose="02040503050406030204" pitchFamily="18" charset="0"/>
                                </a:rPr>
                                <m:t>1000 </m:t>
                              </m:r>
                              <m:r>
                                <a:rPr lang="es-BO" i="1">
                                  <a:latin typeface="Cambria Math" panose="02040503050406030204" pitchFamily="18" charset="0"/>
                                </a:rPr>
                                <m:t>𝑚𝑙</m:t>
                              </m:r>
                              <m:r>
                                <a:rPr lang="es-BO" i="0">
                                  <a:latin typeface="Cambria Math" panose="02040503050406030204" pitchFamily="18" charset="0"/>
                                </a:rPr>
                                <m:t> </m:t>
                              </m:r>
                              <m:r>
                                <a:rPr lang="es-BO" i="1">
                                  <a:latin typeface="Cambria Math" panose="02040503050406030204" pitchFamily="18" charset="0"/>
                                </a:rPr>
                                <m:t>𝐻𝐶𝐿</m:t>
                              </m:r>
                              <m:r>
                                <a:rPr lang="es-BO" i="0">
                                  <a:latin typeface="Cambria Math" panose="02040503050406030204" pitchFamily="18" charset="0"/>
                                </a:rPr>
                                <m:t> </m:t>
                              </m:r>
                              <m:r>
                                <a:rPr lang="es-BO" i="1">
                                  <a:latin typeface="Cambria Math" panose="02040503050406030204" pitchFamily="18" charset="0"/>
                                </a:rPr>
                                <m:t>𝑠𝑙𝑛</m:t>
                              </m:r>
                            </m:den>
                          </m:f>
                        </m:e>
                      </m:d>
                      <m:d>
                        <m:dPr>
                          <m:ctrlPr>
                            <a:rPr lang="es-BO" i="1">
                              <a:latin typeface="Cambria Math" panose="02040503050406030204" pitchFamily="18" charset="0"/>
                            </a:rPr>
                          </m:ctrlPr>
                        </m:dPr>
                        <m:e>
                          <m:f>
                            <m:fPr>
                              <m:ctrlPr>
                                <a:rPr lang="es-BO" i="1">
                                  <a:latin typeface="Cambria Math" panose="02040503050406030204" pitchFamily="18" charset="0"/>
                                </a:rPr>
                              </m:ctrlPr>
                            </m:fPr>
                            <m:num>
                              <m:r>
                                <a:rPr lang="es-BO" i="0">
                                  <a:latin typeface="Cambria Math" panose="02040503050406030204" pitchFamily="18" charset="0"/>
                                </a:rPr>
                                <m:t>1 </m:t>
                              </m:r>
                              <m:r>
                                <a:rPr lang="es-BO" i="1">
                                  <a:latin typeface="Cambria Math" panose="02040503050406030204" pitchFamily="18" charset="0"/>
                                </a:rPr>
                                <m:t>𝑚𝑜𝑙</m:t>
                              </m:r>
                              <m:r>
                                <a:rPr lang="es-BO" i="0">
                                  <a:latin typeface="Cambria Math" panose="02040503050406030204" pitchFamily="18" charset="0"/>
                                </a:rPr>
                                <m:t> </m:t>
                              </m:r>
                              <m:r>
                                <a:rPr lang="es-BO" i="1">
                                  <a:latin typeface="Cambria Math" panose="02040503050406030204" pitchFamily="18" charset="0"/>
                                </a:rPr>
                                <m:t>𝐻𝐶𝐿</m:t>
                              </m:r>
                            </m:num>
                            <m:den>
                              <m:r>
                                <a:rPr lang="es-BO" i="0">
                                  <a:latin typeface="Cambria Math" panose="02040503050406030204" pitchFamily="18" charset="0"/>
                                </a:rPr>
                                <m:t>1 </m:t>
                              </m:r>
                              <m:r>
                                <a:rPr lang="es-BO" i="1">
                                  <a:latin typeface="Cambria Math" panose="02040503050406030204" pitchFamily="18" charset="0"/>
                                </a:rPr>
                                <m:t>𝑒𝑞</m:t>
                              </m:r>
                              <m:r>
                                <a:rPr lang="es-BO" i="0">
                                  <a:latin typeface="Cambria Math" panose="02040503050406030204" pitchFamily="18" charset="0"/>
                                </a:rPr>
                                <m:t> </m:t>
                              </m:r>
                              <m:r>
                                <a:rPr lang="es-BO" i="1">
                                  <a:latin typeface="Cambria Math" panose="02040503050406030204" pitchFamily="18" charset="0"/>
                                </a:rPr>
                                <m:t>𝑞𝑚𝑐</m:t>
                              </m:r>
                              <m:r>
                                <a:rPr lang="es-BO" i="0">
                                  <a:latin typeface="Cambria Math" panose="02040503050406030204" pitchFamily="18" charset="0"/>
                                </a:rPr>
                                <m:t> </m:t>
                              </m:r>
                              <m:r>
                                <a:rPr lang="es-BO" i="1">
                                  <a:latin typeface="Cambria Math" panose="02040503050406030204" pitchFamily="18" charset="0"/>
                                </a:rPr>
                                <m:t>𝐻𝐶𝐿</m:t>
                              </m:r>
                            </m:den>
                          </m:f>
                        </m:e>
                      </m:d>
                      <m:d>
                        <m:dPr>
                          <m:ctrlPr>
                            <a:rPr lang="es-BO" i="1">
                              <a:latin typeface="Cambria Math" panose="02040503050406030204" pitchFamily="18" charset="0"/>
                            </a:rPr>
                          </m:ctrlPr>
                        </m:dPr>
                        <m:e>
                          <m:f>
                            <m:fPr>
                              <m:ctrlPr>
                                <a:rPr lang="es-BO" i="1">
                                  <a:latin typeface="Cambria Math" panose="02040503050406030204" pitchFamily="18" charset="0"/>
                                </a:rPr>
                              </m:ctrlPr>
                            </m:fPr>
                            <m:num>
                              <m:r>
                                <a:rPr lang="es-BO" i="0">
                                  <a:latin typeface="Cambria Math" panose="02040503050406030204" pitchFamily="18" charset="0"/>
                                </a:rPr>
                                <m:t>36,4 </m:t>
                              </m:r>
                              <m:r>
                                <a:rPr lang="es-BO" i="1">
                                  <a:latin typeface="Cambria Math" panose="02040503050406030204" pitchFamily="18" charset="0"/>
                                </a:rPr>
                                <m:t>𝑔𝑟</m:t>
                              </m:r>
                              <m:r>
                                <a:rPr lang="es-BO" i="0">
                                  <a:latin typeface="Cambria Math" panose="02040503050406030204" pitchFamily="18" charset="0"/>
                                </a:rPr>
                                <m:t>. </m:t>
                              </m:r>
                              <m:r>
                                <a:rPr lang="es-BO" i="1">
                                  <a:latin typeface="Cambria Math" panose="02040503050406030204" pitchFamily="18" charset="0"/>
                                </a:rPr>
                                <m:t>𝐻𝐶𝐿</m:t>
                              </m:r>
                            </m:num>
                            <m:den>
                              <m:r>
                                <a:rPr lang="es-BO" i="0">
                                  <a:latin typeface="Cambria Math" panose="02040503050406030204" pitchFamily="18" charset="0"/>
                                </a:rPr>
                                <m:t>1 </m:t>
                              </m:r>
                              <m:r>
                                <a:rPr lang="es-BO" i="1">
                                  <a:latin typeface="Cambria Math" panose="02040503050406030204" pitchFamily="18" charset="0"/>
                                </a:rPr>
                                <m:t>𝑚𝑜𝑙</m:t>
                              </m:r>
                              <m:r>
                                <a:rPr lang="es-BO" i="0">
                                  <a:latin typeface="Cambria Math" panose="02040503050406030204" pitchFamily="18" charset="0"/>
                                </a:rPr>
                                <m:t> </m:t>
                              </m:r>
                              <m:r>
                                <a:rPr lang="es-BO" i="1">
                                  <a:latin typeface="Cambria Math" panose="02040503050406030204" pitchFamily="18" charset="0"/>
                                </a:rPr>
                                <m:t>𝐻𝐶𝐿</m:t>
                              </m:r>
                            </m:den>
                          </m:f>
                        </m:e>
                      </m:d>
                      <m:d>
                        <m:dPr>
                          <m:ctrlPr>
                            <a:rPr lang="es-BO" i="1">
                              <a:latin typeface="Cambria Math" panose="02040503050406030204" pitchFamily="18" charset="0"/>
                            </a:rPr>
                          </m:ctrlPr>
                        </m:dPr>
                        <m:e>
                          <m:f>
                            <m:fPr>
                              <m:ctrlPr>
                                <a:rPr lang="es-BO" i="1">
                                  <a:latin typeface="Cambria Math" panose="02040503050406030204" pitchFamily="18" charset="0"/>
                                </a:rPr>
                              </m:ctrlPr>
                            </m:fPr>
                            <m:num>
                              <m:r>
                                <a:rPr lang="es-BO" i="0">
                                  <a:latin typeface="Cambria Math" panose="02040503050406030204" pitchFamily="18" charset="0"/>
                                </a:rPr>
                                <m:t>1</m:t>
                              </m:r>
                              <m:r>
                                <a:rPr lang="es-BO" i="1">
                                  <a:latin typeface="Cambria Math" panose="02040503050406030204" pitchFamily="18" charset="0"/>
                                </a:rPr>
                                <m:t>𝑚𝑙</m:t>
                              </m:r>
                              <m:r>
                                <a:rPr lang="es-BO" i="0">
                                  <a:latin typeface="Cambria Math" panose="02040503050406030204" pitchFamily="18" charset="0"/>
                                </a:rPr>
                                <m:t> </m:t>
                              </m:r>
                              <m:r>
                                <a:rPr lang="es-BO" i="1">
                                  <a:latin typeface="Cambria Math" panose="02040503050406030204" pitchFamily="18" charset="0"/>
                                </a:rPr>
                                <m:t>𝐻𝐶𝐿</m:t>
                              </m:r>
                            </m:num>
                            <m:den>
                              <m:r>
                                <a:rPr lang="es-BO" i="0">
                                  <a:latin typeface="Cambria Math" panose="02040503050406030204" pitchFamily="18" charset="0"/>
                                </a:rPr>
                                <m:t>1,18 </m:t>
                              </m:r>
                              <m:r>
                                <a:rPr lang="es-BO" i="1">
                                  <a:latin typeface="Cambria Math" panose="02040503050406030204" pitchFamily="18" charset="0"/>
                                </a:rPr>
                                <m:t>𝑔𝑟</m:t>
                              </m:r>
                              <m:r>
                                <a:rPr lang="es-BO" i="0">
                                  <a:latin typeface="Cambria Math" panose="02040503050406030204" pitchFamily="18" charset="0"/>
                                </a:rPr>
                                <m:t>. </m:t>
                              </m:r>
                              <m:r>
                                <a:rPr lang="es-BO" i="1">
                                  <a:latin typeface="Cambria Math" panose="02040503050406030204" pitchFamily="18" charset="0"/>
                                </a:rPr>
                                <m:t>𝐻𝐶𝐿</m:t>
                              </m:r>
                            </m:den>
                          </m:f>
                        </m:e>
                      </m:d>
                      <m:d>
                        <m:dPr>
                          <m:ctrlPr>
                            <a:rPr lang="es-BO" i="1">
                              <a:latin typeface="Cambria Math" panose="02040503050406030204" pitchFamily="18" charset="0"/>
                            </a:rPr>
                          </m:ctrlPr>
                        </m:dPr>
                        <m:e>
                          <m:f>
                            <m:fPr>
                              <m:ctrlPr>
                                <a:rPr lang="es-BO" i="1">
                                  <a:latin typeface="Cambria Math" panose="02040503050406030204" pitchFamily="18" charset="0"/>
                                </a:rPr>
                              </m:ctrlPr>
                            </m:fPr>
                            <m:num>
                              <m:r>
                                <a:rPr lang="es-BO" i="0">
                                  <a:latin typeface="Cambria Math" panose="02040503050406030204" pitchFamily="18" charset="0"/>
                                </a:rPr>
                                <m:t>100%</m:t>
                              </m:r>
                            </m:num>
                            <m:den>
                              <m:r>
                                <a:rPr lang="es-BO" i="0">
                                  <a:latin typeface="Cambria Math" panose="02040503050406030204" pitchFamily="18" charset="0"/>
                                </a:rPr>
                                <m:t>36%</m:t>
                              </m:r>
                            </m:den>
                          </m:f>
                        </m:e>
                      </m:d>
                    </m:oMath>
                  </m:oMathPara>
                </a14:m>
                <a:endParaRPr lang="es-BO" i="1" dirty="0" smtClean="0">
                  <a:latin typeface="Cambria Math" panose="02040503050406030204" pitchFamily="18" charset="0"/>
                </a:endParaRPr>
              </a:p>
              <a:p>
                <a:endParaRPr lang="es-BO" i="0" dirty="0" smtClean="0">
                  <a:latin typeface="Cambria Math" panose="02040503050406030204" pitchFamily="18" charset="0"/>
                </a:endParaRPr>
              </a:p>
              <a:p>
                <a:pPr algn="ctr"/>
                <a:r>
                  <a:rPr lang="es-BO" dirty="0">
                    <a:latin typeface="Cambria Math" panose="02040503050406030204" pitchFamily="18" charset="0"/>
                  </a:rPr>
                  <a:t> </a:t>
                </a:r>
                <a:r>
                  <a:rPr lang="es-BO" dirty="0" smtClean="0">
                    <a:latin typeface="Cambria Math" panose="02040503050406030204" pitchFamily="18" charset="0"/>
                  </a:rPr>
                  <a:t> </a:t>
                </a:r>
              </a:p>
              <a:p>
                <a:pPr algn="ctr"/>
                <a14:m>
                  <m:oMathPara xmlns:m="http://schemas.openxmlformats.org/officeDocument/2006/math">
                    <m:oMathParaPr>
                      <m:jc m:val="center"/>
                    </m:oMathParaPr>
                    <m:oMath xmlns:m="http://schemas.openxmlformats.org/officeDocument/2006/math">
                      <m:r>
                        <a:rPr lang="es-BO" i="0">
                          <a:latin typeface="Cambria Math" panose="02040503050406030204" pitchFamily="18" charset="0"/>
                        </a:rPr>
                        <m:t>=8,56 </m:t>
                      </m:r>
                      <m:r>
                        <a:rPr lang="es-BO" i="1">
                          <a:latin typeface="Cambria Math" panose="02040503050406030204" pitchFamily="18" charset="0"/>
                        </a:rPr>
                        <m:t>𝑚𝑙</m:t>
                      </m:r>
                      <m:r>
                        <a:rPr lang="es-BO" i="0">
                          <a:latin typeface="Cambria Math" panose="02040503050406030204" pitchFamily="18" charset="0"/>
                        </a:rPr>
                        <m:t> </m:t>
                      </m:r>
                      <m:r>
                        <a:rPr lang="es-BO" i="1">
                          <a:latin typeface="Cambria Math" panose="02040503050406030204" pitchFamily="18" charset="0"/>
                        </a:rPr>
                        <m:t>𝐻𝐶𝐿</m:t>
                      </m:r>
                      <m:r>
                        <a:rPr lang="es-BO" i="0">
                          <a:latin typeface="Cambria Math" panose="02040503050406030204" pitchFamily="18" charset="0"/>
                        </a:rPr>
                        <m:t> </m:t>
                      </m:r>
                      <m:r>
                        <a:rPr lang="es-BO" i="1">
                          <a:latin typeface="Cambria Math" panose="02040503050406030204" pitchFamily="18" charset="0"/>
                        </a:rPr>
                        <m:t>𝑝𝑢𝑟𝑜</m:t>
                      </m:r>
                    </m:oMath>
                  </m:oMathPara>
                </a14:m>
                <a:endParaRPr lang="es-BO" dirty="0"/>
              </a:p>
            </p:txBody>
          </p:sp>
        </mc:Choice>
        <mc:Fallback xmlns="">
          <p:sp>
            <p:nvSpPr>
              <p:cNvPr id="3" name="Rectángulo 2"/>
              <p:cNvSpPr>
                <a:spLocks noRot="1" noChangeAspect="1" noMove="1" noResize="1" noEditPoints="1" noAdjustHandles="1" noChangeArrowheads="1" noChangeShapeType="1" noTextEdit="1"/>
              </p:cNvSpPr>
              <p:nvPr/>
            </p:nvSpPr>
            <p:spPr>
              <a:xfrm>
                <a:off x="1491803" y="3519051"/>
                <a:ext cx="9957516" cy="1545680"/>
              </a:xfrm>
              <a:prstGeom prst="rect">
                <a:avLst/>
              </a:prstGeom>
              <a:blipFill rotWithShape="0">
                <a:blip r:embed="rId3"/>
                <a:stretch>
                  <a:fillRect b="-787"/>
                </a:stretch>
              </a:blipFill>
            </p:spPr>
            <p:txBody>
              <a:bodyPr/>
              <a:lstStyle/>
              <a:p>
                <a:r>
                  <a:rPr lang="es-BO">
                    <a:noFill/>
                  </a:rPr>
                  <a:t> </a:t>
                </a:r>
              </a:p>
            </p:txBody>
          </p:sp>
        </mc:Fallback>
      </mc:AlternateContent>
      <p:sp>
        <p:nvSpPr>
          <p:cNvPr id="6" name="Rectángulo 5"/>
          <p:cNvSpPr/>
          <p:nvPr/>
        </p:nvSpPr>
        <p:spPr>
          <a:xfrm>
            <a:off x="4102650" y="708311"/>
            <a:ext cx="3837904" cy="68745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BO" sz="3200" b="1" dirty="0" smtClean="0"/>
              <a:t>CALCULOS</a:t>
            </a:r>
            <a:endParaRPr lang="es-BO" sz="3200" b="1" dirty="0"/>
          </a:p>
        </p:txBody>
      </p:sp>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409" y="68025"/>
            <a:ext cx="2077516" cy="914107"/>
          </a:xfrm>
          <a:prstGeom prst="rect">
            <a:avLst/>
          </a:prstGeom>
        </p:spPr>
      </p:pic>
      <p:grpSp>
        <p:nvGrpSpPr>
          <p:cNvPr id="8" name="Grupo 7"/>
          <p:cNvGrpSpPr>
            <a:grpSpLocks/>
          </p:cNvGrpSpPr>
          <p:nvPr/>
        </p:nvGrpSpPr>
        <p:grpSpPr bwMode="auto">
          <a:xfrm>
            <a:off x="10896597" y="5576552"/>
            <a:ext cx="1219200" cy="1161907"/>
            <a:chOff x="783" y="801"/>
            <a:chExt cx="10339" cy="10320"/>
          </a:xfrm>
        </p:grpSpPr>
        <p:pic>
          <p:nvPicPr>
            <p:cNvPr id="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3" y="801"/>
              <a:ext cx="10339" cy="1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33" y="2374"/>
              <a:ext cx="6439" cy="5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38" y="4200"/>
              <a:ext cx="3229" cy="3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AutoShape 6"/>
            <p:cNvSpPr>
              <a:spLocks/>
            </p:cNvSpPr>
            <p:nvPr/>
          </p:nvSpPr>
          <p:spPr bwMode="auto">
            <a:xfrm>
              <a:off x="2835" y="3655"/>
              <a:ext cx="6088" cy="1945"/>
            </a:xfrm>
            <a:custGeom>
              <a:avLst/>
              <a:gdLst>
                <a:gd name="T0" fmla="+- 0 3660 2836"/>
                <a:gd name="T1" fmla="*/ T0 w 6088"/>
                <a:gd name="T2" fmla="+- 0 4063 3655"/>
                <a:gd name="T3" fmla="*/ 4063 h 1945"/>
                <a:gd name="T4" fmla="+- 0 3584 2836"/>
                <a:gd name="T5" fmla="*/ T4 w 6088"/>
                <a:gd name="T6" fmla="+- 0 3918 3655"/>
                <a:gd name="T7" fmla="*/ 3918 h 1945"/>
                <a:gd name="T8" fmla="+- 0 3448 2836"/>
                <a:gd name="T9" fmla="*/ T8 w 6088"/>
                <a:gd name="T10" fmla="+- 0 3822 3655"/>
                <a:gd name="T11" fmla="*/ 3822 h 1945"/>
                <a:gd name="T12" fmla="+- 0 3281 2836"/>
                <a:gd name="T13" fmla="*/ T12 w 6088"/>
                <a:gd name="T14" fmla="+- 0 3821 3655"/>
                <a:gd name="T15" fmla="*/ 3821 h 1945"/>
                <a:gd name="T16" fmla="+- 0 3093 2836"/>
                <a:gd name="T17" fmla="*/ T16 w 6088"/>
                <a:gd name="T18" fmla="+- 0 3918 3655"/>
                <a:gd name="T19" fmla="*/ 3918 h 1945"/>
                <a:gd name="T20" fmla="+- 0 3127 2836"/>
                <a:gd name="T21" fmla="*/ T20 w 6088"/>
                <a:gd name="T22" fmla="+- 0 3974 3655"/>
                <a:gd name="T23" fmla="*/ 3974 h 1945"/>
                <a:gd name="T24" fmla="+- 0 3370 2836"/>
                <a:gd name="T25" fmla="*/ T24 w 6088"/>
                <a:gd name="T26" fmla="+- 0 3919 3655"/>
                <a:gd name="T27" fmla="*/ 3919 h 1945"/>
                <a:gd name="T28" fmla="+- 0 3530 2836"/>
                <a:gd name="T29" fmla="*/ T28 w 6088"/>
                <a:gd name="T30" fmla="+- 0 4056 3655"/>
                <a:gd name="T31" fmla="*/ 4056 h 1945"/>
                <a:gd name="T32" fmla="+- 0 3606 2836"/>
                <a:gd name="T33" fmla="*/ T32 w 6088"/>
                <a:gd name="T34" fmla="+- 0 4339 3655"/>
                <a:gd name="T35" fmla="*/ 4339 h 1945"/>
                <a:gd name="T36" fmla="+- 0 3599 2836"/>
                <a:gd name="T37" fmla="*/ T36 w 6088"/>
                <a:gd name="T38" fmla="+- 0 4598 3655"/>
                <a:gd name="T39" fmla="*/ 4598 h 1945"/>
                <a:gd name="T40" fmla="+- 0 3493 2836"/>
                <a:gd name="T41" fmla="*/ T40 w 6088"/>
                <a:gd name="T42" fmla="+- 0 4879 3655"/>
                <a:gd name="T43" fmla="*/ 4879 h 1945"/>
                <a:gd name="T44" fmla="+- 0 3303 2836"/>
                <a:gd name="T45" fmla="*/ T44 w 6088"/>
                <a:gd name="T46" fmla="+- 0 5049 3655"/>
                <a:gd name="T47" fmla="*/ 5049 h 1945"/>
                <a:gd name="T48" fmla="+- 0 3068 2836"/>
                <a:gd name="T49" fmla="*/ T48 w 6088"/>
                <a:gd name="T50" fmla="+- 0 5062 3655"/>
                <a:gd name="T51" fmla="*/ 5062 h 1945"/>
                <a:gd name="T52" fmla="+- 0 2946 2836"/>
                <a:gd name="T53" fmla="*/ T52 w 6088"/>
                <a:gd name="T54" fmla="+- 0 4887 3655"/>
                <a:gd name="T55" fmla="*/ 4887 h 1945"/>
                <a:gd name="T56" fmla="+- 0 2961 2836"/>
                <a:gd name="T57" fmla="*/ T56 w 6088"/>
                <a:gd name="T58" fmla="+- 0 4687 3655"/>
                <a:gd name="T59" fmla="*/ 4687 h 1945"/>
                <a:gd name="T60" fmla="+- 0 3088 2836"/>
                <a:gd name="T61" fmla="*/ T60 w 6088"/>
                <a:gd name="T62" fmla="+- 0 4475 3655"/>
                <a:gd name="T63" fmla="*/ 4475 h 1945"/>
                <a:gd name="T64" fmla="+- 0 3353 2836"/>
                <a:gd name="T65" fmla="*/ T64 w 6088"/>
                <a:gd name="T66" fmla="+- 0 4410 3655"/>
                <a:gd name="T67" fmla="*/ 4410 h 1945"/>
                <a:gd name="T68" fmla="+- 0 3602 2836"/>
                <a:gd name="T69" fmla="*/ T68 w 6088"/>
                <a:gd name="T70" fmla="+- 0 4500 3655"/>
                <a:gd name="T71" fmla="*/ 4500 h 1945"/>
                <a:gd name="T72" fmla="+- 0 3475 2836"/>
                <a:gd name="T73" fmla="*/ T72 w 6088"/>
                <a:gd name="T74" fmla="+- 0 4388 3655"/>
                <a:gd name="T75" fmla="*/ 4388 h 1945"/>
                <a:gd name="T76" fmla="+- 0 3333 2836"/>
                <a:gd name="T77" fmla="*/ T76 w 6088"/>
                <a:gd name="T78" fmla="+- 0 4335 3655"/>
                <a:gd name="T79" fmla="*/ 4335 h 1945"/>
                <a:gd name="T80" fmla="+- 0 3224 2836"/>
                <a:gd name="T81" fmla="*/ T80 w 6088"/>
                <a:gd name="T82" fmla="+- 0 4332 3655"/>
                <a:gd name="T83" fmla="*/ 4332 h 1945"/>
                <a:gd name="T84" fmla="+- 0 3118 2836"/>
                <a:gd name="T85" fmla="*/ T84 w 6088"/>
                <a:gd name="T86" fmla="+- 0 4359 3655"/>
                <a:gd name="T87" fmla="*/ 4359 h 1945"/>
                <a:gd name="T88" fmla="+- 0 2946 2836"/>
                <a:gd name="T89" fmla="*/ T88 w 6088"/>
                <a:gd name="T90" fmla="+- 0 4493 3655"/>
                <a:gd name="T91" fmla="*/ 4493 h 1945"/>
                <a:gd name="T92" fmla="+- 0 2839 2836"/>
                <a:gd name="T93" fmla="*/ T92 w 6088"/>
                <a:gd name="T94" fmla="+- 0 4778 3655"/>
                <a:gd name="T95" fmla="*/ 4778 h 1945"/>
                <a:gd name="T96" fmla="+- 0 2916 2836"/>
                <a:gd name="T97" fmla="*/ T96 w 6088"/>
                <a:gd name="T98" fmla="+- 0 5084 3655"/>
                <a:gd name="T99" fmla="*/ 5084 h 1945"/>
                <a:gd name="T100" fmla="+- 0 3063 2836"/>
                <a:gd name="T101" fmla="*/ T100 w 6088"/>
                <a:gd name="T102" fmla="+- 0 5171 3655"/>
                <a:gd name="T103" fmla="*/ 5171 h 1945"/>
                <a:gd name="T104" fmla="+- 0 3285 2836"/>
                <a:gd name="T105" fmla="*/ T104 w 6088"/>
                <a:gd name="T106" fmla="+- 0 5155 3655"/>
                <a:gd name="T107" fmla="*/ 5155 h 1945"/>
                <a:gd name="T108" fmla="+- 0 3485 2836"/>
                <a:gd name="T109" fmla="*/ T108 w 6088"/>
                <a:gd name="T110" fmla="+- 0 5015 3655"/>
                <a:gd name="T111" fmla="*/ 5015 h 1945"/>
                <a:gd name="T112" fmla="+- 0 3596 2836"/>
                <a:gd name="T113" fmla="*/ T112 w 6088"/>
                <a:gd name="T114" fmla="+- 0 4839 3655"/>
                <a:gd name="T115" fmla="*/ 4839 h 1945"/>
                <a:gd name="T116" fmla="+- 0 3648 2836"/>
                <a:gd name="T117" fmla="*/ T116 w 6088"/>
                <a:gd name="T118" fmla="+- 0 4703 3655"/>
                <a:gd name="T119" fmla="*/ 4703 h 1945"/>
                <a:gd name="T120" fmla="+- 0 3701 2836"/>
                <a:gd name="T121" fmla="*/ T120 w 6088"/>
                <a:gd name="T122" fmla="+- 0 4396 3655"/>
                <a:gd name="T123" fmla="*/ 4396 h 1945"/>
                <a:gd name="T124" fmla="+- 0 8915 2836"/>
                <a:gd name="T125" fmla="*/ T124 w 6088"/>
                <a:gd name="T126" fmla="+- 0 3735 3655"/>
                <a:gd name="T127" fmla="*/ 3735 h 1945"/>
                <a:gd name="T128" fmla="+- 0 8857 2836"/>
                <a:gd name="T129" fmla="*/ T128 w 6088"/>
                <a:gd name="T130" fmla="+- 0 3663 3655"/>
                <a:gd name="T131" fmla="*/ 3663 h 1945"/>
                <a:gd name="T132" fmla="+- 0 8790 2836"/>
                <a:gd name="T133" fmla="*/ T132 w 6088"/>
                <a:gd name="T134" fmla="+- 0 3661 3655"/>
                <a:gd name="T135" fmla="*/ 3661 h 1945"/>
                <a:gd name="T136" fmla="+- 0 8743 2836"/>
                <a:gd name="T137" fmla="*/ T136 w 6088"/>
                <a:gd name="T138" fmla="+- 0 3690 3655"/>
                <a:gd name="T139" fmla="*/ 3690 h 1945"/>
                <a:gd name="T140" fmla="+- 0 8708 2836"/>
                <a:gd name="T141" fmla="*/ T140 w 6088"/>
                <a:gd name="T142" fmla="+- 0 3726 3655"/>
                <a:gd name="T143" fmla="*/ 3726 h 1945"/>
                <a:gd name="T144" fmla="+- 0 8663 2836"/>
                <a:gd name="T145" fmla="*/ T144 w 6088"/>
                <a:gd name="T146" fmla="+- 0 3850 3655"/>
                <a:gd name="T147" fmla="*/ 3850 h 1945"/>
                <a:gd name="T148" fmla="+- 0 8634 2836"/>
                <a:gd name="T149" fmla="*/ T148 w 6088"/>
                <a:gd name="T150" fmla="+- 0 4034 3655"/>
                <a:gd name="T151" fmla="*/ 4034 h 1945"/>
                <a:gd name="T152" fmla="+- 0 8610 2836"/>
                <a:gd name="T153" fmla="*/ T152 w 6088"/>
                <a:gd name="T154" fmla="+- 0 4452 3655"/>
                <a:gd name="T155" fmla="*/ 4452 h 1945"/>
                <a:gd name="T156" fmla="+- 0 8622 2836"/>
                <a:gd name="T157" fmla="*/ T156 w 6088"/>
                <a:gd name="T158" fmla="+- 0 4868 3655"/>
                <a:gd name="T159" fmla="*/ 4868 h 1945"/>
                <a:gd name="T160" fmla="+- 0 8639 2836"/>
                <a:gd name="T161" fmla="*/ T160 w 6088"/>
                <a:gd name="T162" fmla="+- 0 5235 3655"/>
                <a:gd name="T163" fmla="*/ 5235 h 1945"/>
                <a:gd name="T164" fmla="+- 0 8631 2836"/>
                <a:gd name="T165" fmla="*/ T164 w 6088"/>
                <a:gd name="T166" fmla="+- 0 5412 3655"/>
                <a:gd name="T167" fmla="*/ 5412 h 1945"/>
                <a:gd name="T168" fmla="+- 0 8590 2836"/>
                <a:gd name="T169" fmla="*/ T168 w 6088"/>
                <a:gd name="T170" fmla="+- 0 5517 3655"/>
                <a:gd name="T171" fmla="*/ 5517 h 1945"/>
                <a:gd name="T172" fmla="+- 0 8537 2836"/>
                <a:gd name="T173" fmla="*/ T172 w 6088"/>
                <a:gd name="T174" fmla="+- 0 5545 3655"/>
                <a:gd name="T175" fmla="*/ 5545 h 1945"/>
                <a:gd name="T176" fmla="+- 0 8467 2836"/>
                <a:gd name="T177" fmla="*/ T176 w 6088"/>
                <a:gd name="T178" fmla="+- 0 5447 3655"/>
                <a:gd name="T179" fmla="*/ 5447 h 1945"/>
                <a:gd name="T180" fmla="+- 0 8397 2836"/>
                <a:gd name="T181" fmla="*/ T180 w 6088"/>
                <a:gd name="T182" fmla="+- 0 5417 3655"/>
                <a:gd name="T183" fmla="*/ 5417 h 1945"/>
                <a:gd name="T184" fmla="+- 0 8379 2836"/>
                <a:gd name="T185" fmla="*/ T184 w 6088"/>
                <a:gd name="T186" fmla="+- 0 5503 3655"/>
                <a:gd name="T187" fmla="*/ 5503 h 1945"/>
                <a:gd name="T188" fmla="+- 0 8447 2836"/>
                <a:gd name="T189" fmla="*/ T188 w 6088"/>
                <a:gd name="T190" fmla="+- 0 5563 3655"/>
                <a:gd name="T191" fmla="*/ 5563 h 1945"/>
                <a:gd name="T192" fmla="+- 0 8555 2836"/>
                <a:gd name="T193" fmla="*/ T192 w 6088"/>
                <a:gd name="T194" fmla="+- 0 5598 3655"/>
                <a:gd name="T195" fmla="*/ 5598 h 1945"/>
                <a:gd name="T196" fmla="+- 0 8633 2836"/>
                <a:gd name="T197" fmla="*/ T196 w 6088"/>
                <a:gd name="T198" fmla="+- 0 5546 3655"/>
                <a:gd name="T199" fmla="*/ 5546 h 1945"/>
                <a:gd name="T200" fmla="+- 0 8679 2836"/>
                <a:gd name="T201" fmla="*/ T200 w 6088"/>
                <a:gd name="T202" fmla="+- 0 5460 3655"/>
                <a:gd name="T203" fmla="*/ 5460 h 1945"/>
                <a:gd name="T204" fmla="+- 0 8697 2836"/>
                <a:gd name="T205" fmla="*/ T204 w 6088"/>
                <a:gd name="T206" fmla="+- 0 5366 3655"/>
                <a:gd name="T207" fmla="*/ 5366 h 1945"/>
                <a:gd name="T208" fmla="+- 0 8714 2836"/>
                <a:gd name="T209" fmla="*/ T208 w 6088"/>
                <a:gd name="T210" fmla="+- 0 5200 3655"/>
                <a:gd name="T211" fmla="*/ 5200 h 1945"/>
                <a:gd name="T212" fmla="+- 0 8731 2836"/>
                <a:gd name="T213" fmla="*/ T212 w 6088"/>
                <a:gd name="T214" fmla="+- 0 4783 3655"/>
                <a:gd name="T215" fmla="*/ 4783 h 1945"/>
                <a:gd name="T216" fmla="+- 0 8726 2836"/>
                <a:gd name="T217" fmla="*/ T216 w 6088"/>
                <a:gd name="T218" fmla="+- 0 4399 3655"/>
                <a:gd name="T219" fmla="*/ 4399 h 1945"/>
                <a:gd name="T220" fmla="+- 0 8714 2836"/>
                <a:gd name="T221" fmla="*/ T220 w 6088"/>
                <a:gd name="T222" fmla="+- 0 4038 3655"/>
                <a:gd name="T223" fmla="*/ 4038 h 1945"/>
                <a:gd name="T224" fmla="+- 0 8723 2836"/>
                <a:gd name="T225" fmla="*/ T224 w 6088"/>
                <a:gd name="T226" fmla="+- 0 3860 3655"/>
                <a:gd name="T227" fmla="*/ 3860 h 1945"/>
                <a:gd name="T228" fmla="+- 0 8751 2836"/>
                <a:gd name="T229" fmla="*/ T228 w 6088"/>
                <a:gd name="T230" fmla="+- 0 3755 3655"/>
                <a:gd name="T231" fmla="*/ 3755 h 1945"/>
                <a:gd name="T232" fmla="+- 0 8779 2836"/>
                <a:gd name="T233" fmla="*/ T232 w 6088"/>
                <a:gd name="T234" fmla="+- 0 3727 3655"/>
                <a:gd name="T235" fmla="*/ 3727 h 1945"/>
                <a:gd name="T236" fmla="+- 0 8824 2836"/>
                <a:gd name="T237" fmla="*/ T236 w 6088"/>
                <a:gd name="T238" fmla="+- 0 3715 3655"/>
                <a:gd name="T239" fmla="*/ 3715 h 1945"/>
                <a:gd name="T240" fmla="+- 0 8857 2836"/>
                <a:gd name="T241" fmla="*/ T240 w 6088"/>
                <a:gd name="T242" fmla="+- 0 3759 3655"/>
                <a:gd name="T243" fmla="*/ 3759 h 1945"/>
                <a:gd name="T244" fmla="+- 0 8889 2836"/>
                <a:gd name="T245" fmla="*/ T244 w 6088"/>
                <a:gd name="T246" fmla="+- 0 3821 3655"/>
                <a:gd name="T247" fmla="*/ 3821 h 1945"/>
                <a:gd name="T248" fmla="+- 0 8921 2836"/>
                <a:gd name="T249" fmla="*/ T248 w 6088"/>
                <a:gd name="T250" fmla="+- 0 3815 3655"/>
                <a:gd name="T251" fmla="*/ 3815 h 194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 ang="0">
                  <a:pos x="T241" y="T243"/>
                </a:cxn>
                <a:cxn ang="0">
                  <a:pos x="T245" y="T247"/>
                </a:cxn>
                <a:cxn ang="0">
                  <a:pos x="T249" y="T251"/>
                </a:cxn>
              </a:cxnLst>
              <a:rect l="0" t="0" r="r" b="b"/>
              <a:pathLst>
                <a:path w="6088" h="1945">
                  <a:moveTo>
                    <a:pt x="866" y="663"/>
                  </a:moveTo>
                  <a:lnTo>
                    <a:pt x="861" y="584"/>
                  </a:lnTo>
                  <a:lnTo>
                    <a:pt x="853" y="525"/>
                  </a:lnTo>
                  <a:lnTo>
                    <a:pt x="841" y="466"/>
                  </a:lnTo>
                  <a:lnTo>
                    <a:pt x="824" y="408"/>
                  </a:lnTo>
                  <a:lnTo>
                    <a:pt x="802" y="351"/>
                  </a:lnTo>
                  <a:lnTo>
                    <a:pt x="788" y="322"/>
                  </a:lnTo>
                  <a:lnTo>
                    <a:pt x="771" y="294"/>
                  </a:lnTo>
                  <a:lnTo>
                    <a:pt x="752" y="267"/>
                  </a:lnTo>
                  <a:lnTo>
                    <a:pt x="748" y="263"/>
                  </a:lnTo>
                  <a:lnTo>
                    <a:pt x="730" y="241"/>
                  </a:lnTo>
                  <a:lnTo>
                    <a:pt x="705" y="218"/>
                  </a:lnTo>
                  <a:lnTo>
                    <a:pt x="676" y="197"/>
                  </a:lnTo>
                  <a:lnTo>
                    <a:pt x="645" y="180"/>
                  </a:lnTo>
                  <a:lnTo>
                    <a:pt x="612" y="167"/>
                  </a:lnTo>
                  <a:lnTo>
                    <a:pt x="578" y="158"/>
                  </a:lnTo>
                  <a:lnTo>
                    <a:pt x="543" y="155"/>
                  </a:lnTo>
                  <a:lnTo>
                    <a:pt x="509" y="155"/>
                  </a:lnTo>
                  <a:lnTo>
                    <a:pt x="476" y="159"/>
                  </a:lnTo>
                  <a:lnTo>
                    <a:pt x="445" y="166"/>
                  </a:lnTo>
                  <a:lnTo>
                    <a:pt x="414" y="175"/>
                  </a:lnTo>
                  <a:lnTo>
                    <a:pt x="385" y="186"/>
                  </a:lnTo>
                  <a:lnTo>
                    <a:pt x="357" y="199"/>
                  </a:lnTo>
                  <a:lnTo>
                    <a:pt x="305" y="229"/>
                  </a:lnTo>
                  <a:lnTo>
                    <a:pt x="257" y="263"/>
                  </a:lnTo>
                  <a:lnTo>
                    <a:pt x="212" y="302"/>
                  </a:lnTo>
                  <a:lnTo>
                    <a:pt x="172" y="345"/>
                  </a:lnTo>
                  <a:lnTo>
                    <a:pt x="193" y="369"/>
                  </a:lnTo>
                  <a:lnTo>
                    <a:pt x="242" y="343"/>
                  </a:lnTo>
                  <a:lnTo>
                    <a:pt x="291" y="319"/>
                  </a:lnTo>
                  <a:lnTo>
                    <a:pt x="341" y="298"/>
                  </a:lnTo>
                  <a:lnTo>
                    <a:pt x="391" y="281"/>
                  </a:lnTo>
                  <a:lnTo>
                    <a:pt x="440" y="269"/>
                  </a:lnTo>
                  <a:lnTo>
                    <a:pt x="489" y="263"/>
                  </a:lnTo>
                  <a:lnTo>
                    <a:pt x="534" y="264"/>
                  </a:lnTo>
                  <a:lnTo>
                    <a:pt x="575" y="275"/>
                  </a:lnTo>
                  <a:lnTo>
                    <a:pt x="612" y="294"/>
                  </a:lnTo>
                  <a:lnTo>
                    <a:pt x="644" y="322"/>
                  </a:lnTo>
                  <a:lnTo>
                    <a:pt x="671" y="358"/>
                  </a:lnTo>
                  <a:lnTo>
                    <a:pt x="694" y="401"/>
                  </a:lnTo>
                  <a:lnTo>
                    <a:pt x="715" y="448"/>
                  </a:lnTo>
                  <a:lnTo>
                    <a:pt x="732" y="497"/>
                  </a:lnTo>
                  <a:lnTo>
                    <a:pt x="746" y="547"/>
                  </a:lnTo>
                  <a:lnTo>
                    <a:pt x="758" y="599"/>
                  </a:lnTo>
                  <a:lnTo>
                    <a:pt x="770" y="684"/>
                  </a:lnTo>
                  <a:lnTo>
                    <a:pt x="776" y="770"/>
                  </a:lnTo>
                  <a:lnTo>
                    <a:pt x="774" y="855"/>
                  </a:lnTo>
                  <a:lnTo>
                    <a:pt x="766" y="845"/>
                  </a:lnTo>
                  <a:lnTo>
                    <a:pt x="766" y="915"/>
                  </a:lnTo>
                  <a:lnTo>
                    <a:pt x="763" y="943"/>
                  </a:lnTo>
                  <a:lnTo>
                    <a:pt x="744" y="1028"/>
                  </a:lnTo>
                  <a:lnTo>
                    <a:pt x="727" y="1079"/>
                  </a:lnTo>
                  <a:lnTo>
                    <a:pt x="708" y="1130"/>
                  </a:lnTo>
                  <a:lnTo>
                    <a:pt x="684" y="1178"/>
                  </a:lnTo>
                  <a:lnTo>
                    <a:pt x="657" y="1224"/>
                  </a:lnTo>
                  <a:lnTo>
                    <a:pt x="626" y="1267"/>
                  </a:lnTo>
                  <a:lnTo>
                    <a:pt x="591" y="1307"/>
                  </a:lnTo>
                  <a:lnTo>
                    <a:pt x="553" y="1341"/>
                  </a:lnTo>
                  <a:lnTo>
                    <a:pt x="511" y="1371"/>
                  </a:lnTo>
                  <a:lnTo>
                    <a:pt x="467" y="1394"/>
                  </a:lnTo>
                  <a:lnTo>
                    <a:pt x="420" y="1411"/>
                  </a:lnTo>
                  <a:lnTo>
                    <a:pt x="372" y="1421"/>
                  </a:lnTo>
                  <a:lnTo>
                    <a:pt x="323" y="1424"/>
                  </a:lnTo>
                  <a:lnTo>
                    <a:pt x="275" y="1419"/>
                  </a:lnTo>
                  <a:lnTo>
                    <a:pt x="232" y="1407"/>
                  </a:lnTo>
                  <a:lnTo>
                    <a:pt x="194" y="1387"/>
                  </a:lnTo>
                  <a:lnTo>
                    <a:pt x="163" y="1358"/>
                  </a:lnTo>
                  <a:lnTo>
                    <a:pt x="139" y="1321"/>
                  </a:lnTo>
                  <a:lnTo>
                    <a:pt x="121" y="1279"/>
                  </a:lnTo>
                  <a:lnTo>
                    <a:pt x="110" y="1232"/>
                  </a:lnTo>
                  <a:lnTo>
                    <a:pt x="106" y="1185"/>
                  </a:lnTo>
                  <a:lnTo>
                    <a:pt x="106" y="1178"/>
                  </a:lnTo>
                  <a:lnTo>
                    <a:pt x="107" y="1132"/>
                  </a:lnTo>
                  <a:lnTo>
                    <a:pt x="113" y="1082"/>
                  </a:lnTo>
                  <a:lnTo>
                    <a:pt x="125" y="1032"/>
                  </a:lnTo>
                  <a:lnTo>
                    <a:pt x="141" y="983"/>
                  </a:lnTo>
                  <a:lnTo>
                    <a:pt x="162" y="936"/>
                  </a:lnTo>
                  <a:lnTo>
                    <a:pt x="187" y="893"/>
                  </a:lnTo>
                  <a:lnTo>
                    <a:pt x="217" y="853"/>
                  </a:lnTo>
                  <a:lnTo>
                    <a:pt x="252" y="820"/>
                  </a:lnTo>
                  <a:lnTo>
                    <a:pt x="294" y="793"/>
                  </a:lnTo>
                  <a:lnTo>
                    <a:pt x="339" y="772"/>
                  </a:lnTo>
                  <a:lnTo>
                    <a:pt x="387" y="757"/>
                  </a:lnTo>
                  <a:lnTo>
                    <a:pt x="437" y="751"/>
                  </a:lnTo>
                  <a:lnTo>
                    <a:pt x="517" y="755"/>
                  </a:lnTo>
                  <a:lnTo>
                    <a:pt x="597" y="779"/>
                  </a:lnTo>
                  <a:lnTo>
                    <a:pt x="671" y="820"/>
                  </a:lnTo>
                  <a:lnTo>
                    <a:pt x="735" y="875"/>
                  </a:lnTo>
                  <a:lnTo>
                    <a:pt x="766" y="915"/>
                  </a:lnTo>
                  <a:lnTo>
                    <a:pt x="766" y="845"/>
                  </a:lnTo>
                  <a:lnTo>
                    <a:pt x="753" y="828"/>
                  </a:lnTo>
                  <a:lnTo>
                    <a:pt x="711" y="786"/>
                  </a:lnTo>
                  <a:lnTo>
                    <a:pt x="666" y="751"/>
                  </a:lnTo>
                  <a:lnTo>
                    <a:pt x="664" y="749"/>
                  </a:lnTo>
                  <a:lnTo>
                    <a:pt x="639" y="733"/>
                  </a:lnTo>
                  <a:lnTo>
                    <a:pt x="612" y="719"/>
                  </a:lnTo>
                  <a:lnTo>
                    <a:pt x="585" y="706"/>
                  </a:lnTo>
                  <a:lnTo>
                    <a:pt x="556" y="695"/>
                  </a:lnTo>
                  <a:lnTo>
                    <a:pt x="527" y="687"/>
                  </a:lnTo>
                  <a:lnTo>
                    <a:pt x="497" y="680"/>
                  </a:lnTo>
                  <a:lnTo>
                    <a:pt x="466" y="676"/>
                  </a:lnTo>
                  <a:lnTo>
                    <a:pt x="435" y="675"/>
                  </a:lnTo>
                  <a:lnTo>
                    <a:pt x="419" y="675"/>
                  </a:lnTo>
                  <a:lnTo>
                    <a:pt x="404" y="676"/>
                  </a:lnTo>
                  <a:lnTo>
                    <a:pt x="388" y="677"/>
                  </a:lnTo>
                  <a:lnTo>
                    <a:pt x="373" y="679"/>
                  </a:lnTo>
                  <a:lnTo>
                    <a:pt x="342" y="685"/>
                  </a:lnTo>
                  <a:lnTo>
                    <a:pt x="327" y="689"/>
                  </a:lnTo>
                  <a:lnTo>
                    <a:pt x="312" y="693"/>
                  </a:lnTo>
                  <a:lnTo>
                    <a:pt x="282" y="704"/>
                  </a:lnTo>
                  <a:lnTo>
                    <a:pt x="254" y="717"/>
                  </a:lnTo>
                  <a:lnTo>
                    <a:pt x="227" y="731"/>
                  </a:lnTo>
                  <a:lnTo>
                    <a:pt x="199" y="748"/>
                  </a:lnTo>
                  <a:lnTo>
                    <a:pt x="150" y="790"/>
                  </a:lnTo>
                  <a:lnTo>
                    <a:pt x="110" y="838"/>
                  </a:lnTo>
                  <a:lnTo>
                    <a:pt x="76" y="890"/>
                  </a:lnTo>
                  <a:lnTo>
                    <a:pt x="49" y="945"/>
                  </a:lnTo>
                  <a:lnTo>
                    <a:pt x="27" y="1003"/>
                  </a:lnTo>
                  <a:lnTo>
                    <a:pt x="12" y="1062"/>
                  </a:lnTo>
                  <a:lnTo>
                    <a:pt x="3" y="1123"/>
                  </a:lnTo>
                  <a:lnTo>
                    <a:pt x="0" y="1185"/>
                  </a:lnTo>
                  <a:lnTo>
                    <a:pt x="4" y="1247"/>
                  </a:lnTo>
                  <a:lnTo>
                    <a:pt x="17" y="1311"/>
                  </a:lnTo>
                  <a:lnTo>
                    <a:pt x="42" y="1372"/>
                  </a:lnTo>
                  <a:lnTo>
                    <a:pt x="80" y="1429"/>
                  </a:lnTo>
                  <a:lnTo>
                    <a:pt x="105" y="1454"/>
                  </a:lnTo>
                  <a:lnTo>
                    <a:pt x="132" y="1475"/>
                  </a:lnTo>
                  <a:lnTo>
                    <a:pt x="163" y="1493"/>
                  </a:lnTo>
                  <a:lnTo>
                    <a:pt x="194" y="1507"/>
                  </a:lnTo>
                  <a:lnTo>
                    <a:pt x="227" y="1516"/>
                  </a:lnTo>
                  <a:lnTo>
                    <a:pt x="260" y="1522"/>
                  </a:lnTo>
                  <a:lnTo>
                    <a:pt x="293" y="1524"/>
                  </a:lnTo>
                  <a:lnTo>
                    <a:pt x="325" y="1524"/>
                  </a:lnTo>
                  <a:lnTo>
                    <a:pt x="388" y="1517"/>
                  </a:lnTo>
                  <a:lnTo>
                    <a:pt x="449" y="1500"/>
                  </a:lnTo>
                  <a:lnTo>
                    <a:pt x="506" y="1475"/>
                  </a:lnTo>
                  <a:lnTo>
                    <a:pt x="559" y="1442"/>
                  </a:lnTo>
                  <a:lnTo>
                    <a:pt x="582" y="1424"/>
                  </a:lnTo>
                  <a:lnTo>
                    <a:pt x="607" y="1403"/>
                  </a:lnTo>
                  <a:lnTo>
                    <a:pt x="649" y="1360"/>
                  </a:lnTo>
                  <a:lnTo>
                    <a:pt x="686" y="1312"/>
                  </a:lnTo>
                  <a:lnTo>
                    <a:pt x="719" y="1263"/>
                  </a:lnTo>
                  <a:lnTo>
                    <a:pt x="734" y="1237"/>
                  </a:lnTo>
                  <a:lnTo>
                    <a:pt x="747" y="1211"/>
                  </a:lnTo>
                  <a:lnTo>
                    <a:pt x="760" y="1184"/>
                  </a:lnTo>
                  <a:lnTo>
                    <a:pt x="773" y="1158"/>
                  </a:lnTo>
                  <a:lnTo>
                    <a:pt x="783" y="1130"/>
                  </a:lnTo>
                  <a:lnTo>
                    <a:pt x="794" y="1103"/>
                  </a:lnTo>
                  <a:lnTo>
                    <a:pt x="803" y="1075"/>
                  </a:lnTo>
                  <a:lnTo>
                    <a:pt x="812" y="1048"/>
                  </a:lnTo>
                  <a:lnTo>
                    <a:pt x="832" y="973"/>
                  </a:lnTo>
                  <a:lnTo>
                    <a:pt x="838" y="942"/>
                  </a:lnTo>
                  <a:lnTo>
                    <a:pt x="847" y="896"/>
                  </a:lnTo>
                  <a:lnTo>
                    <a:pt x="859" y="819"/>
                  </a:lnTo>
                  <a:lnTo>
                    <a:pt x="865" y="741"/>
                  </a:lnTo>
                  <a:lnTo>
                    <a:pt x="866" y="663"/>
                  </a:lnTo>
                  <a:moveTo>
                    <a:pt x="6087" y="140"/>
                  </a:moveTo>
                  <a:lnTo>
                    <a:pt x="6087" y="120"/>
                  </a:lnTo>
                  <a:lnTo>
                    <a:pt x="6084" y="100"/>
                  </a:lnTo>
                  <a:lnTo>
                    <a:pt x="6079" y="80"/>
                  </a:lnTo>
                  <a:lnTo>
                    <a:pt x="6071" y="61"/>
                  </a:lnTo>
                  <a:lnTo>
                    <a:pt x="6070" y="59"/>
                  </a:lnTo>
                  <a:lnTo>
                    <a:pt x="6060" y="41"/>
                  </a:lnTo>
                  <a:lnTo>
                    <a:pt x="6043" y="23"/>
                  </a:lnTo>
                  <a:lnTo>
                    <a:pt x="6021" y="8"/>
                  </a:lnTo>
                  <a:lnTo>
                    <a:pt x="6007" y="3"/>
                  </a:lnTo>
                  <a:lnTo>
                    <a:pt x="5993" y="0"/>
                  </a:lnTo>
                  <a:lnTo>
                    <a:pt x="5979" y="0"/>
                  </a:lnTo>
                  <a:lnTo>
                    <a:pt x="5966" y="2"/>
                  </a:lnTo>
                  <a:lnTo>
                    <a:pt x="5954" y="6"/>
                  </a:lnTo>
                  <a:lnTo>
                    <a:pt x="5943" y="11"/>
                  </a:lnTo>
                  <a:lnTo>
                    <a:pt x="5933" y="17"/>
                  </a:lnTo>
                  <a:lnTo>
                    <a:pt x="5924" y="23"/>
                  </a:lnTo>
                  <a:lnTo>
                    <a:pt x="5915" y="29"/>
                  </a:lnTo>
                  <a:lnTo>
                    <a:pt x="5907" y="35"/>
                  </a:lnTo>
                  <a:lnTo>
                    <a:pt x="5900" y="42"/>
                  </a:lnTo>
                  <a:lnTo>
                    <a:pt x="5892" y="49"/>
                  </a:lnTo>
                  <a:lnTo>
                    <a:pt x="5885" y="55"/>
                  </a:lnTo>
                  <a:lnTo>
                    <a:pt x="5876" y="65"/>
                  </a:lnTo>
                  <a:lnTo>
                    <a:pt x="5872" y="71"/>
                  </a:lnTo>
                  <a:lnTo>
                    <a:pt x="5867" y="77"/>
                  </a:lnTo>
                  <a:lnTo>
                    <a:pt x="5864" y="83"/>
                  </a:lnTo>
                  <a:lnTo>
                    <a:pt x="5847" y="121"/>
                  </a:lnTo>
                  <a:lnTo>
                    <a:pt x="5835" y="158"/>
                  </a:lnTo>
                  <a:lnTo>
                    <a:pt x="5827" y="195"/>
                  </a:lnTo>
                  <a:lnTo>
                    <a:pt x="5819" y="232"/>
                  </a:lnTo>
                  <a:lnTo>
                    <a:pt x="5813" y="269"/>
                  </a:lnTo>
                  <a:lnTo>
                    <a:pt x="5808" y="305"/>
                  </a:lnTo>
                  <a:lnTo>
                    <a:pt x="5803" y="342"/>
                  </a:lnTo>
                  <a:lnTo>
                    <a:pt x="5798" y="379"/>
                  </a:lnTo>
                  <a:lnTo>
                    <a:pt x="5790" y="463"/>
                  </a:lnTo>
                  <a:lnTo>
                    <a:pt x="5783" y="546"/>
                  </a:lnTo>
                  <a:lnTo>
                    <a:pt x="5778" y="630"/>
                  </a:lnTo>
                  <a:lnTo>
                    <a:pt x="5775" y="714"/>
                  </a:lnTo>
                  <a:lnTo>
                    <a:pt x="5774" y="797"/>
                  </a:lnTo>
                  <a:lnTo>
                    <a:pt x="5774" y="880"/>
                  </a:lnTo>
                  <a:lnTo>
                    <a:pt x="5776" y="964"/>
                  </a:lnTo>
                  <a:lnTo>
                    <a:pt x="5778" y="1047"/>
                  </a:lnTo>
                  <a:lnTo>
                    <a:pt x="5781" y="1130"/>
                  </a:lnTo>
                  <a:lnTo>
                    <a:pt x="5786" y="1213"/>
                  </a:lnTo>
                  <a:lnTo>
                    <a:pt x="5791" y="1296"/>
                  </a:lnTo>
                  <a:lnTo>
                    <a:pt x="5795" y="1378"/>
                  </a:lnTo>
                  <a:lnTo>
                    <a:pt x="5799" y="1462"/>
                  </a:lnTo>
                  <a:lnTo>
                    <a:pt x="5802" y="1544"/>
                  </a:lnTo>
                  <a:lnTo>
                    <a:pt x="5803" y="1580"/>
                  </a:lnTo>
                  <a:lnTo>
                    <a:pt x="5803" y="1616"/>
                  </a:lnTo>
                  <a:lnTo>
                    <a:pt x="5803" y="1651"/>
                  </a:lnTo>
                  <a:lnTo>
                    <a:pt x="5802" y="1687"/>
                  </a:lnTo>
                  <a:lnTo>
                    <a:pt x="5799" y="1722"/>
                  </a:lnTo>
                  <a:lnTo>
                    <a:pt x="5795" y="1757"/>
                  </a:lnTo>
                  <a:lnTo>
                    <a:pt x="5789" y="1790"/>
                  </a:lnTo>
                  <a:lnTo>
                    <a:pt x="5779" y="1819"/>
                  </a:lnTo>
                  <a:lnTo>
                    <a:pt x="5771" y="1834"/>
                  </a:lnTo>
                  <a:lnTo>
                    <a:pt x="5763" y="1849"/>
                  </a:lnTo>
                  <a:lnTo>
                    <a:pt x="5754" y="1862"/>
                  </a:lnTo>
                  <a:lnTo>
                    <a:pt x="5744" y="1873"/>
                  </a:lnTo>
                  <a:lnTo>
                    <a:pt x="5734" y="1882"/>
                  </a:lnTo>
                  <a:lnTo>
                    <a:pt x="5723" y="1888"/>
                  </a:lnTo>
                  <a:lnTo>
                    <a:pt x="5712" y="1891"/>
                  </a:lnTo>
                  <a:lnTo>
                    <a:pt x="5701" y="1890"/>
                  </a:lnTo>
                  <a:lnTo>
                    <a:pt x="5679" y="1879"/>
                  </a:lnTo>
                  <a:lnTo>
                    <a:pt x="5658" y="1858"/>
                  </a:lnTo>
                  <a:lnTo>
                    <a:pt x="5642" y="1831"/>
                  </a:lnTo>
                  <a:lnTo>
                    <a:pt x="5633" y="1802"/>
                  </a:lnTo>
                  <a:lnTo>
                    <a:pt x="5631" y="1792"/>
                  </a:lnTo>
                  <a:lnTo>
                    <a:pt x="5626" y="1782"/>
                  </a:lnTo>
                  <a:lnTo>
                    <a:pt x="5618" y="1774"/>
                  </a:lnTo>
                  <a:lnTo>
                    <a:pt x="5601" y="1763"/>
                  </a:lnTo>
                  <a:lnTo>
                    <a:pt x="5581" y="1759"/>
                  </a:lnTo>
                  <a:lnTo>
                    <a:pt x="5561" y="1762"/>
                  </a:lnTo>
                  <a:lnTo>
                    <a:pt x="5544" y="1774"/>
                  </a:lnTo>
                  <a:lnTo>
                    <a:pt x="5532" y="1791"/>
                  </a:lnTo>
                  <a:lnTo>
                    <a:pt x="5528" y="1811"/>
                  </a:lnTo>
                  <a:lnTo>
                    <a:pt x="5532" y="1831"/>
                  </a:lnTo>
                  <a:lnTo>
                    <a:pt x="5543" y="1848"/>
                  </a:lnTo>
                  <a:lnTo>
                    <a:pt x="5546" y="1852"/>
                  </a:lnTo>
                  <a:lnTo>
                    <a:pt x="5562" y="1868"/>
                  </a:lnTo>
                  <a:lnTo>
                    <a:pt x="5578" y="1882"/>
                  </a:lnTo>
                  <a:lnTo>
                    <a:pt x="5594" y="1895"/>
                  </a:lnTo>
                  <a:lnTo>
                    <a:pt x="5611" y="1908"/>
                  </a:lnTo>
                  <a:lnTo>
                    <a:pt x="5629" y="1920"/>
                  </a:lnTo>
                  <a:lnTo>
                    <a:pt x="5648" y="1931"/>
                  </a:lnTo>
                  <a:lnTo>
                    <a:pt x="5670" y="1940"/>
                  </a:lnTo>
                  <a:lnTo>
                    <a:pt x="5694" y="1945"/>
                  </a:lnTo>
                  <a:lnTo>
                    <a:pt x="5719" y="1943"/>
                  </a:lnTo>
                  <a:lnTo>
                    <a:pt x="5743" y="1936"/>
                  </a:lnTo>
                  <a:lnTo>
                    <a:pt x="5764" y="1924"/>
                  </a:lnTo>
                  <a:lnTo>
                    <a:pt x="5781" y="1910"/>
                  </a:lnTo>
                  <a:lnTo>
                    <a:pt x="5795" y="1894"/>
                  </a:lnTo>
                  <a:lnTo>
                    <a:pt x="5797" y="1891"/>
                  </a:lnTo>
                  <a:lnTo>
                    <a:pt x="5807" y="1878"/>
                  </a:lnTo>
                  <a:lnTo>
                    <a:pt x="5818" y="1861"/>
                  </a:lnTo>
                  <a:lnTo>
                    <a:pt x="5827" y="1843"/>
                  </a:lnTo>
                  <a:lnTo>
                    <a:pt x="5836" y="1824"/>
                  </a:lnTo>
                  <a:lnTo>
                    <a:pt x="5843" y="1805"/>
                  </a:lnTo>
                  <a:lnTo>
                    <a:pt x="5847" y="1786"/>
                  </a:lnTo>
                  <a:lnTo>
                    <a:pt x="5852" y="1767"/>
                  </a:lnTo>
                  <a:lnTo>
                    <a:pt x="5855" y="1748"/>
                  </a:lnTo>
                  <a:lnTo>
                    <a:pt x="5858" y="1730"/>
                  </a:lnTo>
                  <a:lnTo>
                    <a:pt x="5861" y="1711"/>
                  </a:lnTo>
                  <a:lnTo>
                    <a:pt x="5863" y="1692"/>
                  </a:lnTo>
                  <a:lnTo>
                    <a:pt x="5867" y="1656"/>
                  </a:lnTo>
                  <a:lnTo>
                    <a:pt x="5871" y="1619"/>
                  </a:lnTo>
                  <a:lnTo>
                    <a:pt x="5875" y="1582"/>
                  </a:lnTo>
                  <a:lnTo>
                    <a:pt x="5878" y="1545"/>
                  </a:lnTo>
                  <a:lnTo>
                    <a:pt x="5883" y="1461"/>
                  </a:lnTo>
                  <a:lnTo>
                    <a:pt x="5887" y="1378"/>
                  </a:lnTo>
                  <a:lnTo>
                    <a:pt x="5891" y="1295"/>
                  </a:lnTo>
                  <a:lnTo>
                    <a:pt x="5894" y="1211"/>
                  </a:lnTo>
                  <a:lnTo>
                    <a:pt x="5895" y="1128"/>
                  </a:lnTo>
                  <a:lnTo>
                    <a:pt x="5896" y="1045"/>
                  </a:lnTo>
                  <a:lnTo>
                    <a:pt x="5895" y="962"/>
                  </a:lnTo>
                  <a:lnTo>
                    <a:pt x="5894" y="889"/>
                  </a:lnTo>
                  <a:lnTo>
                    <a:pt x="5892" y="816"/>
                  </a:lnTo>
                  <a:lnTo>
                    <a:pt x="5890" y="744"/>
                  </a:lnTo>
                  <a:lnTo>
                    <a:pt x="5888" y="672"/>
                  </a:lnTo>
                  <a:lnTo>
                    <a:pt x="5885" y="599"/>
                  </a:lnTo>
                  <a:lnTo>
                    <a:pt x="5882" y="527"/>
                  </a:lnTo>
                  <a:lnTo>
                    <a:pt x="5879" y="455"/>
                  </a:lnTo>
                  <a:lnTo>
                    <a:pt x="5878" y="383"/>
                  </a:lnTo>
                  <a:lnTo>
                    <a:pt x="5878" y="347"/>
                  </a:lnTo>
                  <a:lnTo>
                    <a:pt x="5879" y="311"/>
                  </a:lnTo>
                  <a:lnTo>
                    <a:pt x="5881" y="276"/>
                  </a:lnTo>
                  <a:lnTo>
                    <a:pt x="5883" y="240"/>
                  </a:lnTo>
                  <a:lnTo>
                    <a:pt x="5887" y="205"/>
                  </a:lnTo>
                  <a:lnTo>
                    <a:pt x="5892" y="171"/>
                  </a:lnTo>
                  <a:lnTo>
                    <a:pt x="5900" y="138"/>
                  </a:lnTo>
                  <a:lnTo>
                    <a:pt x="5911" y="108"/>
                  </a:lnTo>
                  <a:lnTo>
                    <a:pt x="5913" y="104"/>
                  </a:lnTo>
                  <a:lnTo>
                    <a:pt x="5915" y="100"/>
                  </a:lnTo>
                  <a:lnTo>
                    <a:pt x="5917" y="96"/>
                  </a:lnTo>
                  <a:lnTo>
                    <a:pt x="5921" y="92"/>
                  </a:lnTo>
                  <a:lnTo>
                    <a:pt x="5927" y="86"/>
                  </a:lnTo>
                  <a:lnTo>
                    <a:pt x="5935" y="78"/>
                  </a:lnTo>
                  <a:lnTo>
                    <a:pt x="5943" y="72"/>
                  </a:lnTo>
                  <a:lnTo>
                    <a:pt x="5952" y="67"/>
                  </a:lnTo>
                  <a:lnTo>
                    <a:pt x="5961" y="62"/>
                  </a:lnTo>
                  <a:lnTo>
                    <a:pt x="5969" y="59"/>
                  </a:lnTo>
                  <a:lnTo>
                    <a:pt x="5984" y="59"/>
                  </a:lnTo>
                  <a:lnTo>
                    <a:pt x="5988" y="60"/>
                  </a:lnTo>
                  <a:lnTo>
                    <a:pt x="5992" y="63"/>
                  </a:lnTo>
                  <a:lnTo>
                    <a:pt x="5999" y="70"/>
                  </a:lnTo>
                  <a:lnTo>
                    <a:pt x="6006" y="79"/>
                  </a:lnTo>
                  <a:lnTo>
                    <a:pt x="6014" y="90"/>
                  </a:lnTo>
                  <a:lnTo>
                    <a:pt x="6021" y="104"/>
                  </a:lnTo>
                  <a:lnTo>
                    <a:pt x="6028" y="118"/>
                  </a:lnTo>
                  <a:lnTo>
                    <a:pt x="6036" y="133"/>
                  </a:lnTo>
                  <a:lnTo>
                    <a:pt x="6044" y="149"/>
                  </a:lnTo>
                  <a:lnTo>
                    <a:pt x="6052" y="164"/>
                  </a:lnTo>
                  <a:lnTo>
                    <a:pt x="6053" y="166"/>
                  </a:lnTo>
                  <a:lnTo>
                    <a:pt x="6056" y="170"/>
                  </a:lnTo>
                  <a:lnTo>
                    <a:pt x="6060" y="173"/>
                  </a:lnTo>
                  <a:lnTo>
                    <a:pt x="6074" y="175"/>
                  </a:lnTo>
                  <a:lnTo>
                    <a:pt x="6083" y="169"/>
                  </a:lnTo>
                  <a:lnTo>
                    <a:pt x="6085" y="160"/>
                  </a:lnTo>
                  <a:lnTo>
                    <a:pt x="6087" y="140"/>
                  </a:lnTo>
                </a:path>
              </a:pathLst>
            </a:custGeom>
            <a:solidFill>
              <a:srgbClr val="18428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s-BO"/>
            </a:p>
          </p:txBody>
        </p:sp>
      </p:grpSp>
    </p:spTree>
    <p:extLst>
      <p:ext uri="{BB962C8B-B14F-4D97-AF65-F5344CB8AC3E}">
        <p14:creationId xmlns:p14="http://schemas.microsoft.com/office/powerpoint/2010/main" val="35080001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61374" y="940158"/>
            <a:ext cx="9092485" cy="1075385"/>
          </a:xfrm>
          <a:solidFill>
            <a:schemeClr val="accent4"/>
          </a:solidFill>
        </p:spPr>
        <p:txBody>
          <a:bodyPr>
            <a:normAutofit/>
          </a:bodyPr>
          <a:lstStyle/>
          <a:p>
            <a:r>
              <a:rPr lang="es-BO" sz="2800" b="1" dirty="0" smtClean="0">
                <a:solidFill>
                  <a:schemeClr val="bg1"/>
                </a:solidFill>
              </a:rPr>
              <a:t>PROCEDIMIENTO PARA PREPARAR LA SOLUCIÓN</a:t>
            </a:r>
            <a:endParaRPr lang="es-BO" sz="2800" b="1" dirty="0">
              <a:solidFill>
                <a:schemeClr val="bg1"/>
              </a:solidFill>
            </a:endParaRPr>
          </a:p>
        </p:txBody>
      </p:sp>
      <p:sp>
        <p:nvSpPr>
          <p:cNvPr id="3" name="Rectángulo redondeado 2"/>
          <p:cNvSpPr/>
          <p:nvPr/>
        </p:nvSpPr>
        <p:spPr>
          <a:xfrm>
            <a:off x="2137893" y="2498502"/>
            <a:ext cx="7662930" cy="315532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marL="285750" lvl="0" indent="-285750" algn="just">
              <a:buFont typeface="Arial" panose="020B0604020202020204" pitchFamily="34" charset="0"/>
              <a:buChar char="•"/>
            </a:pPr>
            <a:r>
              <a:rPr lang="es-ES" sz="2000" dirty="0" smtClean="0"/>
              <a:t>Medir cuidadosamente con la pipeta graduada el volumen de </a:t>
            </a:r>
            <a:r>
              <a:rPr lang="es-ES" sz="2000" dirty="0" err="1" smtClean="0"/>
              <a:t>HCl</a:t>
            </a:r>
            <a:r>
              <a:rPr lang="es-ES" sz="2000" dirty="0" smtClean="0"/>
              <a:t> (c) requerido.</a:t>
            </a:r>
            <a:endParaRPr lang="es-BO" sz="2000" dirty="0" smtClean="0"/>
          </a:p>
          <a:p>
            <a:pPr marL="285750" lvl="0" indent="-285750" algn="just">
              <a:buFont typeface="Arial" panose="020B0604020202020204" pitchFamily="34" charset="0"/>
              <a:buChar char="•"/>
            </a:pPr>
            <a:r>
              <a:rPr lang="es-ES" sz="2000" dirty="0" smtClean="0"/>
              <a:t>Transferirlo directamente al matraz aforado que ya contiene una cierta cantidad de agua destilada.</a:t>
            </a:r>
            <a:endParaRPr lang="es-BO" sz="2000" dirty="0" smtClean="0"/>
          </a:p>
          <a:p>
            <a:pPr marL="285750" lvl="0" indent="-285750" algn="just">
              <a:buFont typeface="Arial" panose="020B0604020202020204" pitchFamily="34" charset="0"/>
              <a:buChar char="•"/>
            </a:pPr>
            <a:r>
              <a:rPr lang="es-ES" sz="2000" dirty="0" smtClean="0"/>
              <a:t>Completar con agua destilada la capacidad (marca de aforo) del matraz volumétrico.</a:t>
            </a:r>
            <a:endParaRPr lang="es-BO" sz="2000" dirty="0" smtClean="0"/>
          </a:p>
          <a:p>
            <a:pPr marL="285750" lvl="0" indent="-285750" algn="just">
              <a:buFont typeface="Arial" panose="020B0604020202020204" pitchFamily="34" charset="0"/>
              <a:buChar char="•"/>
            </a:pPr>
            <a:r>
              <a:rPr lang="es-ES" sz="2000" dirty="0" smtClean="0"/>
              <a:t>Tapar </a:t>
            </a:r>
            <a:r>
              <a:rPr lang="es-ES" sz="2000" dirty="0"/>
              <a:t>el matraz y homogeneizar la solución invirtiéndolo varias veces.</a:t>
            </a:r>
            <a:endParaRPr lang="es-BO" sz="2000" dirty="0"/>
          </a:p>
          <a:p>
            <a:pPr marL="285750" lvl="0" indent="-285750" algn="just">
              <a:buFont typeface="Arial" panose="020B0604020202020204" pitchFamily="34" charset="0"/>
              <a:buChar char="•"/>
            </a:pPr>
            <a:r>
              <a:rPr lang="es-ES" sz="2000" dirty="0" smtClean="0"/>
              <a:t>Transferir la solución preparada a un frasco limpio y seco, en el cual se indique con una etiqueta el nombre del reactivo y su concentración</a:t>
            </a:r>
            <a:endParaRPr lang="es-BO" sz="2000" dirty="0" smtClean="0"/>
          </a:p>
          <a:p>
            <a:pPr algn="ctr"/>
            <a:endParaRPr lang="es-BO"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409" y="68025"/>
            <a:ext cx="2077516" cy="914107"/>
          </a:xfrm>
          <a:prstGeom prst="rect">
            <a:avLst/>
          </a:prstGeom>
        </p:spPr>
      </p:pic>
      <p:grpSp>
        <p:nvGrpSpPr>
          <p:cNvPr id="5" name="Grupo 4"/>
          <p:cNvGrpSpPr>
            <a:grpSpLocks/>
          </p:cNvGrpSpPr>
          <p:nvPr/>
        </p:nvGrpSpPr>
        <p:grpSpPr bwMode="auto">
          <a:xfrm>
            <a:off x="10896597" y="5576552"/>
            <a:ext cx="1219200" cy="1161907"/>
            <a:chOff x="783" y="801"/>
            <a:chExt cx="10339" cy="10320"/>
          </a:xfrm>
        </p:grpSpPr>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 y="801"/>
              <a:ext cx="10339" cy="1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33" y="2374"/>
              <a:ext cx="6439" cy="5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38" y="4200"/>
              <a:ext cx="3229" cy="3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AutoShape 6"/>
            <p:cNvSpPr>
              <a:spLocks/>
            </p:cNvSpPr>
            <p:nvPr/>
          </p:nvSpPr>
          <p:spPr bwMode="auto">
            <a:xfrm>
              <a:off x="2835" y="3655"/>
              <a:ext cx="6088" cy="1945"/>
            </a:xfrm>
            <a:custGeom>
              <a:avLst/>
              <a:gdLst>
                <a:gd name="T0" fmla="+- 0 3660 2836"/>
                <a:gd name="T1" fmla="*/ T0 w 6088"/>
                <a:gd name="T2" fmla="+- 0 4063 3655"/>
                <a:gd name="T3" fmla="*/ 4063 h 1945"/>
                <a:gd name="T4" fmla="+- 0 3584 2836"/>
                <a:gd name="T5" fmla="*/ T4 w 6088"/>
                <a:gd name="T6" fmla="+- 0 3918 3655"/>
                <a:gd name="T7" fmla="*/ 3918 h 1945"/>
                <a:gd name="T8" fmla="+- 0 3448 2836"/>
                <a:gd name="T9" fmla="*/ T8 w 6088"/>
                <a:gd name="T10" fmla="+- 0 3822 3655"/>
                <a:gd name="T11" fmla="*/ 3822 h 1945"/>
                <a:gd name="T12" fmla="+- 0 3281 2836"/>
                <a:gd name="T13" fmla="*/ T12 w 6088"/>
                <a:gd name="T14" fmla="+- 0 3821 3655"/>
                <a:gd name="T15" fmla="*/ 3821 h 1945"/>
                <a:gd name="T16" fmla="+- 0 3093 2836"/>
                <a:gd name="T17" fmla="*/ T16 w 6088"/>
                <a:gd name="T18" fmla="+- 0 3918 3655"/>
                <a:gd name="T19" fmla="*/ 3918 h 1945"/>
                <a:gd name="T20" fmla="+- 0 3127 2836"/>
                <a:gd name="T21" fmla="*/ T20 w 6088"/>
                <a:gd name="T22" fmla="+- 0 3974 3655"/>
                <a:gd name="T23" fmla="*/ 3974 h 1945"/>
                <a:gd name="T24" fmla="+- 0 3370 2836"/>
                <a:gd name="T25" fmla="*/ T24 w 6088"/>
                <a:gd name="T26" fmla="+- 0 3919 3655"/>
                <a:gd name="T27" fmla="*/ 3919 h 1945"/>
                <a:gd name="T28" fmla="+- 0 3530 2836"/>
                <a:gd name="T29" fmla="*/ T28 w 6088"/>
                <a:gd name="T30" fmla="+- 0 4056 3655"/>
                <a:gd name="T31" fmla="*/ 4056 h 1945"/>
                <a:gd name="T32" fmla="+- 0 3606 2836"/>
                <a:gd name="T33" fmla="*/ T32 w 6088"/>
                <a:gd name="T34" fmla="+- 0 4339 3655"/>
                <a:gd name="T35" fmla="*/ 4339 h 1945"/>
                <a:gd name="T36" fmla="+- 0 3599 2836"/>
                <a:gd name="T37" fmla="*/ T36 w 6088"/>
                <a:gd name="T38" fmla="+- 0 4598 3655"/>
                <a:gd name="T39" fmla="*/ 4598 h 1945"/>
                <a:gd name="T40" fmla="+- 0 3493 2836"/>
                <a:gd name="T41" fmla="*/ T40 w 6088"/>
                <a:gd name="T42" fmla="+- 0 4879 3655"/>
                <a:gd name="T43" fmla="*/ 4879 h 1945"/>
                <a:gd name="T44" fmla="+- 0 3303 2836"/>
                <a:gd name="T45" fmla="*/ T44 w 6088"/>
                <a:gd name="T46" fmla="+- 0 5049 3655"/>
                <a:gd name="T47" fmla="*/ 5049 h 1945"/>
                <a:gd name="T48" fmla="+- 0 3068 2836"/>
                <a:gd name="T49" fmla="*/ T48 w 6088"/>
                <a:gd name="T50" fmla="+- 0 5062 3655"/>
                <a:gd name="T51" fmla="*/ 5062 h 1945"/>
                <a:gd name="T52" fmla="+- 0 2946 2836"/>
                <a:gd name="T53" fmla="*/ T52 w 6088"/>
                <a:gd name="T54" fmla="+- 0 4887 3655"/>
                <a:gd name="T55" fmla="*/ 4887 h 1945"/>
                <a:gd name="T56" fmla="+- 0 2961 2836"/>
                <a:gd name="T57" fmla="*/ T56 w 6088"/>
                <a:gd name="T58" fmla="+- 0 4687 3655"/>
                <a:gd name="T59" fmla="*/ 4687 h 1945"/>
                <a:gd name="T60" fmla="+- 0 3088 2836"/>
                <a:gd name="T61" fmla="*/ T60 w 6088"/>
                <a:gd name="T62" fmla="+- 0 4475 3655"/>
                <a:gd name="T63" fmla="*/ 4475 h 1945"/>
                <a:gd name="T64" fmla="+- 0 3353 2836"/>
                <a:gd name="T65" fmla="*/ T64 w 6088"/>
                <a:gd name="T66" fmla="+- 0 4410 3655"/>
                <a:gd name="T67" fmla="*/ 4410 h 1945"/>
                <a:gd name="T68" fmla="+- 0 3602 2836"/>
                <a:gd name="T69" fmla="*/ T68 w 6088"/>
                <a:gd name="T70" fmla="+- 0 4500 3655"/>
                <a:gd name="T71" fmla="*/ 4500 h 1945"/>
                <a:gd name="T72" fmla="+- 0 3475 2836"/>
                <a:gd name="T73" fmla="*/ T72 w 6088"/>
                <a:gd name="T74" fmla="+- 0 4388 3655"/>
                <a:gd name="T75" fmla="*/ 4388 h 1945"/>
                <a:gd name="T76" fmla="+- 0 3333 2836"/>
                <a:gd name="T77" fmla="*/ T76 w 6088"/>
                <a:gd name="T78" fmla="+- 0 4335 3655"/>
                <a:gd name="T79" fmla="*/ 4335 h 1945"/>
                <a:gd name="T80" fmla="+- 0 3224 2836"/>
                <a:gd name="T81" fmla="*/ T80 w 6088"/>
                <a:gd name="T82" fmla="+- 0 4332 3655"/>
                <a:gd name="T83" fmla="*/ 4332 h 1945"/>
                <a:gd name="T84" fmla="+- 0 3118 2836"/>
                <a:gd name="T85" fmla="*/ T84 w 6088"/>
                <a:gd name="T86" fmla="+- 0 4359 3655"/>
                <a:gd name="T87" fmla="*/ 4359 h 1945"/>
                <a:gd name="T88" fmla="+- 0 2946 2836"/>
                <a:gd name="T89" fmla="*/ T88 w 6088"/>
                <a:gd name="T90" fmla="+- 0 4493 3655"/>
                <a:gd name="T91" fmla="*/ 4493 h 1945"/>
                <a:gd name="T92" fmla="+- 0 2839 2836"/>
                <a:gd name="T93" fmla="*/ T92 w 6088"/>
                <a:gd name="T94" fmla="+- 0 4778 3655"/>
                <a:gd name="T95" fmla="*/ 4778 h 1945"/>
                <a:gd name="T96" fmla="+- 0 2916 2836"/>
                <a:gd name="T97" fmla="*/ T96 w 6088"/>
                <a:gd name="T98" fmla="+- 0 5084 3655"/>
                <a:gd name="T99" fmla="*/ 5084 h 1945"/>
                <a:gd name="T100" fmla="+- 0 3063 2836"/>
                <a:gd name="T101" fmla="*/ T100 w 6088"/>
                <a:gd name="T102" fmla="+- 0 5171 3655"/>
                <a:gd name="T103" fmla="*/ 5171 h 1945"/>
                <a:gd name="T104" fmla="+- 0 3285 2836"/>
                <a:gd name="T105" fmla="*/ T104 w 6088"/>
                <a:gd name="T106" fmla="+- 0 5155 3655"/>
                <a:gd name="T107" fmla="*/ 5155 h 1945"/>
                <a:gd name="T108" fmla="+- 0 3485 2836"/>
                <a:gd name="T109" fmla="*/ T108 w 6088"/>
                <a:gd name="T110" fmla="+- 0 5015 3655"/>
                <a:gd name="T111" fmla="*/ 5015 h 1945"/>
                <a:gd name="T112" fmla="+- 0 3596 2836"/>
                <a:gd name="T113" fmla="*/ T112 w 6088"/>
                <a:gd name="T114" fmla="+- 0 4839 3655"/>
                <a:gd name="T115" fmla="*/ 4839 h 1945"/>
                <a:gd name="T116" fmla="+- 0 3648 2836"/>
                <a:gd name="T117" fmla="*/ T116 w 6088"/>
                <a:gd name="T118" fmla="+- 0 4703 3655"/>
                <a:gd name="T119" fmla="*/ 4703 h 1945"/>
                <a:gd name="T120" fmla="+- 0 3701 2836"/>
                <a:gd name="T121" fmla="*/ T120 w 6088"/>
                <a:gd name="T122" fmla="+- 0 4396 3655"/>
                <a:gd name="T123" fmla="*/ 4396 h 1945"/>
                <a:gd name="T124" fmla="+- 0 8915 2836"/>
                <a:gd name="T125" fmla="*/ T124 w 6088"/>
                <a:gd name="T126" fmla="+- 0 3735 3655"/>
                <a:gd name="T127" fmla="*/ 3735 h 1945"/>
                <a:gd name="T128" fmla="+- 0 8857 2836"/>
                <a:gd name="T129" fmla="*/ T128 w 6088"/>
                <a:gd name="T130" fmla="+- 0 3663 3655"/>
                <a:gd name="T131" fmla="*/ 3663 h 1945"/>
                <a:gd name="T132" fmla="+- 0 8790 2836"/>
                <a:gd name="T133" fmla="*/ T132 w 6088"/>
                <a:gd name="T134" fmla="+- 0 3661 3655"/>
                <a:gd name="T135" fmla="*/ 3661 h 1945"/>
                <a:gd name="T136" fmla="+- 0 8743 2836"/>
                <a:gd name="T137" fmla="*/ T136 w 6088"/>
                <a:gd name="T138" fmla="+- 0 3690 3655"/>
                <a:gd name="T139" fmla="*/ 3690 h 1945"/>
                <a:gd name="T140" fmla="+- 0 8708 2836"/>
                <a:gd name="T141" fmla="*/ T140 w 6088"/>
                <a:gd name="T142" fmla="+- 0 3726 3655"/>
                <a:gd name="T143" fmla="*/ 3726 h 1945"/>
                <a:gd name="T144" fmla="+- 0 8663 2836"/>
                <a:gd name="T145" fmla="*/ T144 w 6088"/>
                <a:gd name="T146" fmla="+- 0 3850 3655"/>
                <a:gd name="T147" fmla="*/ 3850 h 1945"/>
                <a:gd name="T148" fmla="+- 0 8634 2836"/>
                <a:gd name="T149" fmla="*/ T148 w 6088"/>
                <a:gd name="T150" fmla="+- 0 4034 3655"/>
                <a:gd name="T151" fmla="*/ 4034 h 1945"/>
                <a:gd name="T152" fmla="+- 0 8610 2836"/>
                <a:gd name="T153" fmla="*/ T152 w 6088"/>
                <a:gd name="T154" fmla="+- 0 4452 3655"/>
                <a:gd name="T155" fmla="*/ 4452 h 1945"/>
                <a:gd name="T156" fmla="+- 0 8622 2836"/>
                <a:gd name="T157" fmla="*/ T156 w 6088"/>
                <a:gd name="T158" fmla="+- 0 4868 3655"/>
                <a:gd name="T159" fmla="*/ 4868 h 1945"/>
                <a:gd name="T160" fmla="+- 0 8639 2836"/>
                <a:gd name="T161" fmla="*/ T160 w 6088"/>
                <a:gd name="T162" fmla="+- 0 5235 3655"/>
                <a:gd name="T163" fmla="*/ 5235 h 1945"/>
                <a:gd name="T164" fmla="+- 0 8631 2836"/>
                <a:gd name="T165" fmla="*/ T164 w 6088"/>
                <a:gd name="T166" fmla="+- 0 5412 3655"/>
                <a:gd name="T167" fmla="*/ 5412 h 1945"/>
                <a:gd name="T168" fmla="+- 0 8590 2836"/>
                <a:gd name="T169" fmla="*/ T168 w 6088"/>
                <a:gd name="T170" fmla="+- 0 5517 3655"/>
                <a:gd name="T171" fmla="*/ 5517 h 1945"/>
                <a:gd name="T172" fmla="+- 0 8537 2836"/>
                <a:gd name="T173" fmla="*/ T172 w 6088"/>
                <a:gd name="T174" fmla="+- 0 5545 3655"/>
                <a:gd name="T175" fmla="*/ 5545 h 1945"/>
                <a:gd name="T176" fmla="+- 0 8467 2836"/>
                <a:gd name="T177" fmla="*/ T176 w 6088"/>
                <a:gd name="T178" fmla="+- 0 5447 3655"/>
                <a:gd name="T179" fmla="*/ 5447 h 1945"/>
                <a:gd name="T180" fmla="+- 0 8397 2836"/>
                <a:gd name="T181" fmla="*/ T180 w 6088"/>
                <a:gd name="T182" fmla="+- 0 5417 3655"/>
                <a:gd name="T183" fmla="*/ 5417 h 1945"/>
                <a:gd name="T184" fmla="+- 0 8379 2836"/>
                <a:gd name="T185" fmla="*/ T184 w 6088"/>
                <a:gd name="T186" fmla="+- 0 5503 3655"/>
                <a:gd name="T187" fmla="*/ 5503 h 1945"/>
                <a:gd name="T188" fmla="+- 0 8447 2836"/>
                <a:gd name="T189" fmla="*/ T188 w 6088"/>
                <a:gd name="T190" fmla="+- 0 5563 3655"/>
                <a:gd name="T191" fmla="*/ 5563 h 1945"/>
                <a:gd name="T192" fmla="+- 0 8555 2836"/>
                <a:gd name="T193" fmla="*/ T192 w 6088"/>
                <a:gd name="T194" fmla="+- 0 5598 3655"/>
                <a:gd name="T195" fmla="*/ 5598 h 1945"/>
                <a:gd name="T196" fmla="+- 0 8633 2836"/>
                <a:gd name="T197" fmla="*/ T196 w 6088"/>
                <a:gd name="T198" fmla="+- 0 5546 3655"/>
                <a:gd name="T199" fmla="*/ 5546 h 1945"/>
                <a:gd name="T200" fmla="+- 0 8679 2836"/>
                <a:gd name="T201" fmla="*/ T200 w 6088"/>
                <a:gd name="T202" fmla="+- 0 5460 3655"/>
                <a:gd name="T203" fmla="*/ 5460 h 1945"/>
                <a:gd name="T204" fmla="+- 0 8697 2836"/>
                <a:gd name="T205" fmla="*/ T204 w 6088"/>
                <a:gd name="T206" fmla="+- 0 5366 3655"/>
                <a:gd name="T207" fmla="*/ 5366 h 1945"/>
                <a:gd name="T208" fmla="+- 0 8714 2836"/>
                <a:gd name="T209" fmla="*/ T208 w 6088"/>
                <a:gd name="T210" fmla="+- 0 5200 3655"/>
                <a:gd name="T211" fmla="*/ 5200 h 1945"/>
                <a:gd name="T212" fmla="+- 0 8731 2836"/>
                <a:gd name="T213" fmla="*/ T212 w 6088"/>
                <a:gd name="T214" fmla="+- 0 4783 3655"/>
                <a:gd name="T215" fmla="*/ 4783 h 1945"/>
                <a:gd name="T216" fmla="+- 0 8726 2836"/>
                <a:gd name="T217" fmla="*/ T216 w 6088"/>
                <a:gd name="T218" fmla="+- 0 4399 3655"/>
                <a:gd name="T219" fmla="*/ 4399 h 1945"/>
                <a:gd name="T220" fmla="+- 0 8714 2836"/>
                <a:gd name="T221" fmla="*/ T220 w 6088"/>
                <a:gd name="T222" fmla="+- 0 4038 3655"/>
                <a:gd name="T223" fmla="*/ 4038 h 1945"/>
                <a:gd name="T224" fmla="+- 0 8723 2836"/>
                <a:gd name="T225" fmla="*/ T224 w 6088"/>
                <a:gd name="T226" fmla="+- 0 3860 3655"/>
                <a:gd name="T227" fmla="*/ 3860 h 1945"/>
                <a:gd name="T228" fmla="+- 0 8751 2836"/>
                <a:gd name="T229" fmla="*/ T228 w 6088"/>
                <a:gd name="T230" fmla="+- 0 3755 3655"/>
                <a:gd name="T231" fmla="*/ 3755 h 1945"/>
                <a:gd name="T232" fmla="+- 0 8779 2836"/>
                <a:gd name="T233" fmla="*/ T232 w 6088"/>
                <a:gd name="T234" fmla="+- 0 3727 3655"/>
                <a:gd name="T235" fmla="*/ 3727 h 1945"/>
                <a:gd name="T236" fmla="+- 0 8824 2836"/>
                <a:gd name="T237" fmla="*/ T236 w 6088"/>
                <a:gd name="T238" fmla="+- 0 3715 3655"/>
                <a:gd name="T239" fmla="*/ 3715 h 1945"/>
                <a:gd name="T240" fmla="+- 0 8857 2836"/>
                <a:gd name="T241" fmla="*/ T240 w 6088"/>
                <a:gd name="T242" fmla="+- 0 3759 3655"/>
                <a:gd name="T243" fmla="*/ 3759 h 1945"/>
                <a:gd name="T244" fmla="+- 0 8889 2836"/>
                <a:gd name="T245" fmla="*/ T244 w 6088"/>
                <a:gd name="T246" fmla="+- 0 3821 3655"/>
                <a:gd name="T247" fmla="*/ 3821 h 1945"/>
                <a:gd name="T248" fmla="+- 0 8921 2836"/>
                <a:gd name="T249" fmla="*/ T248 w 6088"/>
                <a:gd name="T250" fmla="+- 0 3815 3655"/>
                <a:gd name="T251" fmla="*/ 3815 h 194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 ang="0">
                  <a:pos x="T241" y="T243"/>
                </a:cxn>
                <a:cxn ang="0">
                  <a:pos x="T245" y="T247"/>
                </a:cxn>
                <a:cxn ang="0">
                  <a:pos x="T249" y="T251"/>
                </a:cxn>
              </a:cxnLst>
              <a:rect l="0" t="0" r="r" b="b"/>
              <a:pathLst>
                <a:path w="6088" h="1945">
                  <a:moveTo>
                    <a:pt x="866" y="663"/>
                  </a:moveTo>
                  <a:lnTo>
                    <a:pt x="861" y="584"/>
                  </a:lnTo>
                  <a:lnTo>
                    <a:pt x="853" y="525"/>
                  </a:lnTo>
                  <a:lnTo>
                    <a:pt x="841" y="466"/>
                  </a:lnTo>
                  <a:lnTo>
                    <a:pt x="824" y="408"/>
                  </a:lnTo>
                  <a:lnTo>
                    <a:pt x="802" y="351"/>
                  </a:lnTo>
                  <a:lnTo>
                    <a:pt x="788" y="322"/>
                  </a:lnTo>
                  <a:lnTo>
                    <a:pt x="771" y="294"/>
                  </a:lnTo>
                  <a:lnTo>
                    <a:pt x="752" y="267"/>
                  </a:lnTo>
                  <a:lnTo>
                    <a:pt x="748" y="263"/>
                  </a:lnTo>
                  <a:lnTo>
                    <a:pt x="730" y="241"/>
                  </a:lnTo>
                  <a:lnTo>
                    <a:pt x="705" y="218"/>
                  </a:lnTo>
                  <a:lnTo>
                    <a:pt x="676" y="197"/>
                  </a:lnTo>
                  <a:lnTo>
                    <a:pt x="645" y="180"/>
                  </a:lnTo>
                  <a:lnTo>
                    <a:pt x="612" y="167"/>
                  </a:lnTo>
                  <a:lnTo>
                    <a:pt x="578" y="158"/>
                  </a:lnTo>
                  <a:lnTo>
                    <a:pt x="543" y="155"/>
                  </a:lnTo>
                  <a:lnTo>
                    <a:pt x="509" y="155"/>
                  </a:lnTo>
                  <a:lnTo>
                    <a:pt x="476" y="159"/>
                  </a:lnTo>
                  <a:lnTo>
                    <a:pt x="445" y="166"/>
                  </a:lnTo>
                  <a:lnTo>
                    <a:pt x="414" y="175"/>
                  </a:lnTo>
                  <a:lnTo>
                    <a:pt x="385" y="186"/>
                  </a:lnTo>
                  <a:lnTo>
                    <a:pt x="357" y="199"/>
                  </a:lnTo>
                  <a:lnTo>
                    <a:pt x="305" y="229"/>
                  </a:lnTo>
                  <a:lnTo>
                    <a:pt x="257" y="263"/>
                  </a:lnTo>
                  <a:lnTo>
                    <a:pt x="212" y="302"/>
                  </a:lnTo>
                  <a:lnTo>
                    <a:pt x="172" y="345"/>
                  </a:lnTo>
                  <a:lnTo>
                    <a:pt x="193" y="369"/>
                  </a:lnTo>
                  <a:lnTo>
                    <a:pt x="242" y="343"/>
                  </a:lnTo>
                  <a:lnTo>
                    <a:pt x="291" y="319"/>
                  </a:lnTo>
                  <a:lnTo>
                    <a:pt x="341" y="298"/>
                  </a:lnTo>
                  <a:lnTo>
                    <a:pt x="391" y="281"/>
                  </a:lnTo>
                  <a:lnTo>
                    <a:pt x="440" y="269"/>
                  </a:lnTo>
                  <a:lnTo>
                    <a:pt x="489" y="263"/>
                  </a:lnTo>
                  <a:lnTo>
                    <a:pt x="534" y="264"/>
                  </a:lnTo>
                  <a:lnTo>
                    <a:pt x="575" y="275"/>
                  </a:lnTo>
                  <a:lnTo>
                    <a:pt x="612" y="294"/>
                  </a:lnTo>
                  <a:lnTo>
                    <a:pt x="644" y="322"/>
                  </a:lnTo>
                  <a:lnTo>
                    <a:pt x="671" y="358"/>
                  </a:lnTo>
                  <a:lnTo>
                    <a:pt x="694" y="401"/>
                  </a:lnTo>
                  <a:lnTo>
                    <a:pt x="715" y="448"/>
                  </a:lnTo>
                  <a:lnTo>
                    <a:pt x="732" y="497"/>
                  </a:lnTo>
                  <a:lnTo>
                    <a:pt x="746" y="547"/>
                  </a:lnTo>
                  <a:lnTo>
                    <a:pt x="758" y="599"/>
                  </a:lnTo>
                  <a:lnTo>
                    <a:pt x="770" y="684"/>
                  </a:lnTo>
                  <a:lnTo>
                    <a:pt x="776" y="770"/>
                  </a:lnTo>
                  <a:lnTo>
                    <a:pt x="774" y="855"/>
                  </a:lnTo>
                  <a:lnTo>
                    <a:pt x="766" y="845"/>
                  </a:lnTo>
                  <a:lnTo>
                    <a:pt x="766" y="915"/>
                  </a:lnTo>
                  <a:lnTo>
                    <a:pt x="763" y="943"/>
                  </a:lnTo>
                  <a:lnTo>
                    <a:pt x="744" y="1028"/>
                  </a:lnTo>
                  <a:lnTo>
                    <a:pt x="727" y="1079"/>
                  </a:lnTo>
                  <a:lnTo>
                    <a:pt x="708" y="1130"/>
                  </a:lnTo>
                  <a:lnTo>
                    <a:pt x="684" y="1178"/>
                  </a:lnTo>
                  <a:lnTo>
                    <a:pt x="657" y="1224"/>
                  </a:lnTo>
                  <a:lnTo>
                    <a:pt x="626" y="1267"/>
                  </a:lnTo>
                  <a:lnTo>
                    <a:pt x="591" y="1307"/>
                  </a:lnTo>
                  <a:lnTo>
                    <a:pt x="553" y="1341"/>
                  </a:lnTo>
                  <a:lnTo>
                    <a:pt x="511" y="1371"/>
                  </a:lnTo>
                  <a:lnTo>
                    <a:pt x="467" y="1394"/>
                  </a:lnTo>
                  <a:lnTo>
                    <a:pt x="420" y="1411"/>
                  </a:lnTo>
                  <a:lnTo>
                    <a:pt x="372" y="1421"/>
                  </a:lnTo>
                  <a:lnTo>
                    <a:pt x="323" y="1424"/>
                  </a:lnTo>
                  <a:lnTo>
                    <a:pt x="275" y="1419"/>
                  </a:lnTo>
                  <a:lnTo>
                    <a:pt x="232" y="1407"/>
                  </a:lnTo>
                  <a:lnTo>
                    <a:pt x="194" y="1387"/>
                  </a:lnTo>
                  <a:lnTo>
                    <a:pt x="163" y="1358"/>
                  </a:lnTo>
                  <a:lnTo>
                    <a:pt x="139" y="1321"/>
                  </a:lnTo>
                  <a:lnTo>
                    <a:pt x="121" y="1279"/>
                  </a:lnTo>
                  <a:lnTo>
                    <a:pt x="110" y="1232"/>
                  </a:lnTo>
                  <a:lnTo>
                    <a:pt x="106" y="1185"/>
                  </a:lnTo>
                  <a:lnTo>
                    <a:pt x="106" y="1178"/>
                  </a:lnTo>
                  <a:lnTo>
                    <a:pt x="107" y="1132"/>
                  </a:lnTo>
                  <a:lnTo>
                    <a:pt x="113" y="1082"/>
                  </a:lnTo>
                  <a:lnTo>
                    <a:pt x="125" y="1032"/>
                  </a:lnTo>
                  <a:lnTo>
                    <a:pt x="141" y="983"/>
                  </a:lnTo>
                  <a:lnTo>
                    <a:pt x="162" y="936"/>
                  </a:lnTo>
                  <a:lnTo>
                    <a:pt x="187" y="893"/>
                  </a:lnTo>
                  <a:lnTo>
                    <a:pt x="217" y="853"/>
                  </a:lnTo>
                  <a:lnTo>
                    <a:pt x="252" y="820"/>
                  </a:lnTo>
                  <a:lnTo>
                    <a:pt x="294" y="793"/>
                  </a:lnTo>
                  <a:lnTo>
                    <a:pt x="339" y="772"/>
                  </a:lnTo>
                  <a:lnTo>
                    <a:pt x="387" y="757"/>
                  </a:lnTo>
                  <a:lnTo>
                    <a:pt x="437" y="751"/>
                  </a:lnTo>
                  <a:lnTo>
                    <a:pt x="517" y="755"/>
                  </a:lnTo>
                  <a:lnTo>
                    <a:pt x="597" y="779"/>
                  </a:lnTo>
                  <a:lnTo>
                    <a:pt x="671" y="820"/>
                  </a:lnTo>
                  <a:lnTo>
                    <a:pt x="735" y="875"/>
                  </a:lnTo>
                  <a:lnTo>
                    <a:pt x="766" y="915"/>
                  </a:lnTo>
                  <a:lnTo>
                    <a:pt x="766" y="845"/>
                  </a:lnTo>
                  <a:lnTo>
                    <a:pt x="753" y="828"/>
                  </a:lnTo>
                  <a:lnTo>
                    <a:pt x="711" y="786"/>
                  </a:lnTo>
                  <a:lnTo>
                    <a:pt x="666" y="751"/>
                  </a:lnTo>
                  <a:lnTo>
                    <a:pt x="664" y="749"/>
                  </a:lnTo>
                  <a:lnTo>
                    <a:pt x="639" y="733"/>
                  </a:lnTo>
                  <a:lnTo>
                    <a:pt x="612" y="719"/>
                  </a:lnTo>
                  <a:lnTo>
                    <a:pt x="585" y="706"/>
                  </a:lnTo>
                  <a:lnTo>
                    <a:pt x="556" y="695"/>
                  </a:lnTo>
                  <a:lnTo>
                    <a:pt x="527" y="687"/>
                  </a:lnTo>
                  <a:lnTo>
                    <a:pt x="497" y="680"/>
                  </a:lnTo>
                  <a:lnTo>
                    <a:pt x="466" y="676"/>
                  </a:lnTo>
                  <a:lnTo>
                    <a:pt x="435" y="675"/>
                  </a:lnTo>
                  <a:lnTo>
                    <a:pt x="419" y="675"/>
                  </a:lnTo>
                  <a:lnTo>
                    <a:pt x="404" y="676"/>
                  </a:lnTo>
                  <a:lnTo>
                    <a:pt x="388" y="677"/>
                  </a:lnTo>
                  <a:lnTo>
                    <a:pt x="373" y="679"/>
                  </a:lnTo>
                  <a:lnTo>
                    <a:pt x="342" y="685"/>
                  </a:lnTo>
                  <a:lnTo>
                    <a:pt x="327" y="689"/>
                  </a:lnTo>
                  <a:lnTo>
                    <a:pt x="312" y="693"/>
                  </a:lnTo>
                  <a:lnTo>
                    <a:pt x="282" y="704"/>
                  </a:lnTo>
                  <a:lnTo>
                    <a:pt x="254" y="717"/>
                  </a:lnTo>
                  <a:lnTo>
                    <a:pt x="227" y="731"/>
                  </a:lnTo>
                  <a:lnTo>
                    <a:pt x="199" y="748"/>
                  </a:lnTo>
                  <a:lnTo>
                    <a:pt x="150" y="790"/>
                  </a:lnTo>
                  <a:lnTo>
                    <a:pt x="110" y="838"/>
                  </a:lnTo>
                  <a:lnTo>
                    <a:pt x="76" y="890"/>
                  </a:lnTo>
                  <a:lnTo>
                    <a:pt x="49" y="945"/>
                  </a:lnTo>
                  <a:lnTo>
                    <a:pt x="27" y="1003"/>
                  </a:lnTo>
                  <a:lnTo>
                    <a:pt x="12" y="1062"/>
                  </a:lnTo>
                  <a:lnTo>
                    <a:pt x="3" y="1123"/>
                  </a:lnTo>
                  <a:lnTo>
                    <a:pt x="0" y="1185"/>
                  </a:lnTo>
                  <a:lnTo>
                    <a:pt x="4" y="1247"/>
                  </a:lnTo>
                  <a:lnTo>
                    <a:pt x="17" y="1311"/>
                  </a:lnTo>
                  <a:lnTo>
                    <a:pt x="42" y="1372"/>
                  </a:lnTo>
                  <a:lnTo>
                    <a:pt x="80" y="1429"/>
                  </a:lnTo>
                  <a:lnTo>
                    <a:pt x="105" y="1454"/>
                  </a:lnTo>
                  <a:lnTo>
                    <a:pt x="132" y="1475"/>
                  </a:lnTo>
                  <a:lnTo>
                    <a:pt x="163" y="1493"/>
                  </a:lnTo>
                  <a:lnTo>
                    <a:pt x="194" y="1507"/>
                  </a:lnTo>
                  <a:lnTo>
                    <a:pt x="227" y="1516"/>
                  </a:lnTo>
                  <a:lnTo>
                    <a:pt x="260" y="1522"/>
                  </a:lnTo>
                  <a:lnTo>
                    <a:pt x="293" y="1524"/>
                  </a:lnTo>
                  <a:lnTo>
                    <a:pt x="325" y="1524"/>
                  </a:lnTo>
                  <a:lnTo>
                    <a:pt x="388" y="1517"/>
                  </a:lnTo>
                  <a:lnTo>
                    <a:pt x="449" y="1500"/>
                  </a:lnTo>
                  <a:lnTo>
                    <a:pt x="506" y="1475"/>
                  </a:lnTo>
                  <a:lnTo>
                    <a:pt x="559" y="1442"/>
                  </a:lnTo>
                  <a:lnTo>
                    <a:pt x="582" y="1424"/>
                  </a:lnTo>
                  <a:lnTo>
                    <a:pt x="607" y="1403"/>
                  </a:lnTo>
                  <a:lnTo>
                    <a:pt x="649" y="1360"/>
                  </a:lnTo>
                  <a:lnTo>
                    <a:pt x="686" y="1312"/>
                  </a:lnTo>
                  <a:lnTo>
                    <a:pt x="719" y="1263"/>
                  </a:lnTo>
                  <a:lnTo>
                    <a:pt x="734" y="1237"/>
                  </a:lnTo>
                  <a:lnTo>
                    <a:pt x="747" y="1211"/>
                  </a:lnTo>
                  <a:lnTo>
                    <a:pt x="760" y="1184"/>
                  </a:lnTo>
                  <a:lnTo>
                    <a:pt x="773" y="1158"/>
                  </a:lnTo>
                  <a:lnTo>
                    <a:pt x="783" y="1130"/>
                  </a:lnTo>
                  <a:lnTo>
                    <a:pt x="794" y="1103"/>
                  </a:lnTo>
                  <a:lnTo>
                    <a:pt x="803" y="1075"/>
                  </a:lnTo>
                  <a:lnTo>
                    <a:pt x="812" y="1048"/>
                  </a:lnTo>
                  <a:lnTo>
                    <a:pt x="832" y="973"/>
                  </a:lnTo>
                  <a:lnTo>
                    <a:pt x="838" y="942"/>
                  </a:lnTo>
                  <a:lnTo>
                    <a:pt x="847" y="896"/>
                  </a:lnTo>
                  <a:lnTo>
                    <a:pt x="859" y="819"/>
                  </a:lnTo>
                  <a:lnTo>
                    <a:pt x="865" y="741"/>
                  </a:lnTo>
                  <a:lnTo>
                    <a:pt x="866" y="663"/>
                  </a:lnTo>
                  <a:moveTo>
                    <a:pt x="6087" y="140"/>
                  </a:moveTo>
                  <a:lnTo>
                    <a:pt x="6087" y="120"/>
                  </a:lnTo>
                  <a:lnTo>
                    <a:pt x="6084" y="100"/>
                  </a:lnTo>
                  <a:lnTo>
                    <a:pt x="6079" y="80"/>
                  </a:lnTo>
                  <a:lnTo>
                    <a:pt x="6071" y="61"/>
                  </a:lnTo>
                  <a:lnTo>
                    <a:pt x="6070" y="59"/>
                  </a:lnTo>
                  <a:lnTo>
                    <a:pt x="6060" y="41"/>
                  </a:lnTo>
                  <a:lnTo>
                    <a:pt x="6043" y="23"/>
                  </a:lnTo>
                  <a:lnTo>
                    <a:pt x="6021" y="8"/>
                  </a:lnTo>
                  <a:lnTo>
                    <a:pt x="6007" y="3"/>
                  </a:lnTo>
                  <a:lnTo>
                    <a:pt x="5993" y="0"/>
                  </a:lnTo>
                  <a:lnTo>
                    <a:pt x="5979" y="0"/>
                  </a:lnTo>
                  <a:lnTo>
                    <a:pt x="5966" y="2"/>
                  </a:lnTo>
                  <a:lnTo>
                    <a:pt x="5954" y="6"/>
                  </a:lnTo>
                  <a:lnTo>
                    <a:pt x="5943" y="11"/>
                  </a:lnTo>
                  <a:lnTo>
                    <a:pt x="5933" y="17"/>
                  </a:lnTo>
                  <a:lnTo>
                    <a:pt x="5924" y="23"/>
                  </a:lnTo>
                  <a:lnTo>
                    <a:pt x="5915" y="29"/>
                  </a:lnTo>
                  <a:lnTo>
                    <a:pt x="5907" y="35"/>
                  </a:lnTo>
                  <a:lnTo>
                    <a:pt x="5900" y="42"/>
                  </a:lnTo>
                  <a:lnTo>
                    <a:pt x="5892" y="49"/>
                  </a:lnTo>
                  <a:lnTo>
                    <a:pt x="5885" y="55"/>
                  </a:lnTo>
                  <a:lnTo>
                    <a:pt x="5876" y="65"/>
                  </a:lnTo>
                  <a:lnTo>
                    <a:pt x="5872" y="71"/>
                  </a:lnTo>
                  <a:lnTo>
                    <a:pt x="5867" y="77"/>
                  </a:lnTo>
                  <a:lnTo>
                    <a:pt x="5864" y="83"/>
                  </a:lnTo>
                  <a:lnTo>
                    <a:pt x="5847" y="121"/>
                  </a:lnTo>
                  <a:lnTo>
                    <a:pt x="5835" y="158"/>
                  </a:lnTo>
                  <a:lnTo>
                    <a:pt x="5827" y="195"/>
                  </a:lnTo>
                  <a:lnTo>
                    <a:pt x="5819" y="232"/>
                  </a:lnTo>
                  <a:lnTo>
                    <a:pt x="5813" y="269"/>
                  </a:lnTo>
                  <a:lnTo>
                    <a:pt x="5808" y="305"/>
                  </a:lnTo>
                  <a:lnTo>
                    <a:pt x="5803" y="342"/>
                  </a:lnTo>
                  <a:lnTo>
                    <a:pt x="5798" y="379"/>
                  </a:lnTo>
                  <a:lnTo>
                    <a:pt x="5790" y="463"/>
                  </a:lnTo>
                  <a:lnTo>
                    <a:pt x="5783" y="546"/>
                  </a:lnTo>
                  <a:lnTo>
                    <a:pt x="5778" y="630"/>
                  </a:lnTo>
                  <a:lnTo>
                    <a:pt x="5775" y="714"/>
                  </a:lnTo>
                  <a:lnTo>
                    <a:pt x="5774" y="797"/>
                  </a:lnTo>
                  <a:lnTo>
                    <a:pt x="5774" y="880"/>
                  </a:lnTo>
                  <a:lnTo>
                    <a:pt x="5776" y="964"/>
                  </a:lnTo>
                  <a:lnTo>
                    <a:pt x="5778" y="1047"/>
                  </a:lnTo>
                  <a:lnTo>
                    <a:pt x="5781" y="1130"/>
                  </a:lnTo>
                  <a:lnTo>
                    <a:pt x="5786" y="1213"/>
                  </a:lnTo>
                  <a:lnTo>
                    <a:pt x="5791" y="1296"/>
                  </a:lnTo>
                  <a:lnTo>
                    <a:pt x="5795" y="1378"/>
                  </a:lnTo>
                  <a:lnTo>
                    <a:pt x="5799" y="1462"/>
                  </a:lnTo>
                  <a:lnTo>
                    <a:pt x="5802" y="1544"/>
                  </a:lnTo>
                  <a:lnTo>
                    <a:pt x="5803" y="1580"/>
                  </a:lnTo>
                  <a:lnTo>
                    <a:pt x="5803" y="1616"/>
                  </a:lnTo>
                  <a:lnTo>
                    <a:pt x="5803" y="1651"/>
                  </a:lnTo>
                  <a:lnTo>
                    <a:pt x="5802" y="1687"/>
                  </a:lnTo>
                  <a:lnTo>
                    <a:pt x="5799" y="1722"/>
                  </a:lnTo>
                  <a:lnTo>
                    <a:pt x="5795" y="1757"/>
                  </a:lnTo>
                  <a:lnTo>
                    <a:pt x="5789" y="1790"/>
                  </a:lnTo>
                  <a:lnTo>
                    <a:pt x="5779" y="1819"/>
                  </a:lnTo>
                  <a:lnTo>
                    <a:pt x="5771" y="1834"/>
                  </a:lnTo>
                  <a:lnTo>
                    <a:pt x="5763" y="1849"/>
                  </a:lnTo>
                  <a:lnTo>
                    <a:pt x="5754" y="1862"/>
                  </a:lnTo>
                  <a:lnTo>
                    <a:pt x="5744" y="1873"/>
                  </a:lnTo>
                  <a:lnTo>
                    <a:pt x="5734" y="1882"/>
                  </a:lnTo>
                  <a:lnTo>
                    <a:pt x="5723" y="1888"/>
                  </a:lnTo>
                  <a:lnTo>
                    <a:pt x="5712" y="1891"/>
                  </a:lnTo>
                  <a:lnTo>
                    <a:pt x="5701" y="1890"/>
                  </a:lnTo>
                  <a:lnTo>
                    <a:pt x="5679" y="1879"/>
                  </a:lnTo>
                  <a:lnTo>
                    <a:pt x="5658" y="1858"/>
                  </a:lnTo>
                  <a:lnTo>
                    <a:pt x="5642" y="1831"/>
                  </a:lnTo>
                  <a:lnTo>
                    <a:pt x="5633" y="1802"/>
                  </a:lnTo>
                  <a:lnTo>
                    <a:pt x="5631" y="1792"/>
                  </a:lnTo>
                  <a:lnTo>
                    <a:pt x="5626" y="1782"/>
                  </a:lnTo>
                  <a:lnTo>
                    <a:pt x="5618" y="1774"/>
                  </a:lnTo>
                  <a:lnTo>
                    <a:pt x="5601" y="1763"/>
                  </a:lnTo>
                  <a:lnTo>
                    <a:pt x="5581" y="1759"/>
                  </a:lnTo>
                  <a:lnTo>
                    <a:pt x="5561" y="1762"/>
                  </a:lnTo>
                  <a:lnTo>
                    <a:pt x="5544" y="1774"/>
                  </a:lnTo>
                  <a:lnTo>
                    <a:pt x="5532" y="1791"/>
                  </a:lnTo>
                  <a:lnTo>
                    <a:pt x="5528" y="1811"/>
                  </a:lnTo>
                  <a:lnTo>
                    <a:pt x="5532" y="1831"/>
                  </a:lnTo>
                  <a:lnTo>
                    <a:pt x="5543" y="1848"/>
                  </a:lnTo>
                  <a:lnTo>
                    <a:pt x="5546" y="1852"/>
                  </a:lnTo>
                  <a:lnTo>
                    <a:pt x="5562" y="1868"/>
                  </a:lnTo>
                  <a:lnTo>
                    <a:pt x="5578" y="1882"/>
                  </a:lnTo>
                  <a:lnTo>
                    <a:pt x="5594" y="1895"/>
                  </a:lnTo>
                  <a:lnTo>
                    <a:pt x="5611" y="1908"/>
                  </a:lnTo>
                  <a:lnTo>
                    <a:pt x="5629" y="1920"/>
                  </a:lnTo>
                  <a:lnTo>
                    <a:pt x="5648" y="1931"/>
                  </a:lnTo>
                  <a:lnTo>
                    <a:pt x="5670" y="1940"/>
                  </a:lnTo>
                  <a:lnTo>
                    <a:pt x="5694" y="1945"/>
                  </a:lnTo>
                  <a:lnTo>
                    <a:pt x="5719" y="1943"/>
                  </a:lnTo>
                  <a:lnTo>
                    <a:pt x="5743" y="1936"/>
                  </a:lnTo>
                  <a:lnTo>
                    <a:pt x="5764" y="1924"/>
                  </a:lnTo>
                  <a:lnTo>
                    <a:pt x="5781" y="1910"/>
                  </a:lnTo>
                  <a:lnTo>
                    <a:pt x="5795" y="1894"/>
                  </a:lnTo>
                  <a:lnTo>
                    <a:pt x="5797" y="1891"/>
                  </a:lnTo>
                  <a:lnTo>
                    <a:pt x="5807" y="1878"/>
                  </a:lnTo>
                  <a:lnTo>
                    <a:pt x="5818" y="1861"/>
                  </a:lnTo>
                  <a:lnTo>
                    <a:pt x="5827" y="1843"/>
                  </a:lnTo>
                  <a:lnTo>
                    <a:pt x="5836" y="1824"/>
                  </a:lnTo>
                  <a:lnTo>
                    <a:pt x="5843" y="1805"/>
                  </a:lnTo>
                  <a:lnTo>
                    <a:pt x="5847" y="1786"/>
                  </a:lnTo>
                  <a:lnTo>
                    <a:pt x="5852" y="1767"/>
                  </a:lnTo>
                  <a:lnTo>
                    <a:pt x="5855" y="1748"/>
                  </a:lnTo>
                  <a:lnTo>
                    <a:pt x="5858" y="1730"/>
                  </a:lnTo>
                  <a:lnTo>
                    <a:pt x="5861" y="1711"/>
                  </a:lnTo>
                  <a:lnTo>
                    <a:pt x="5863" y="1692"/>
                  </a:lnTo>
                  <a:lnTo>
                    <a:pt x="5867" y="1656"/>
                  </a:lnTo>
                  <a:lnTo>
                    <a:pt x="5871" y="1619"/>
                  </a:lnTo>
                  <a:lnTo>
                    <a:pt x="5875" y="1582"/>
                  </a:lnTo>
                  <a:lnTo>
                    <a:pt x="5878" y="1545"/>
                  </a:lnTo>
                  <a:lnTo>
                    <a:pt x="5883" y="1461"/>
                  </a:lnTo>
                  <a:lnTo>
                    <a:pt x="5887" y="1378"/>
                  </a:lnTo>
                  <a:lnTo>
                    <a:pt x="5891" y="1295"/>
                  </a:lnTo>
                  <a:lnTo>
                    <a:pt x="5894" y="1211"/>
                  </a:lnTo>
                  <a:lnTo>
                    <a:pt x="5895" y="1128"/>
                  </a:lnTo>
                  <a:lnTo>
                    <a:pt x="5896" y="1045"/>
                  </a:lnTo>
                  <a:lnTo>
                    <a:pt x="5895" y="962"/>
                  </a:lnTo>
                  <a:lnTo>
                    <a:pt x="5894" y="889"/>
                  </a:lnTo>
                  <a:lnTo>
                    <a:pt x="5892" y="816"/>
                  </a:lnTo>
                  <a:lnTo>
                    <a:pt x="5890" y="744"/>
                  </a:lnTo>
                  <a:lnTo>
                    <a:pt x="5888" y="672"/>
                  </a:lnTo>
                  <a:lnTo>
                    <a:pt x="5885" y="599"/>
                  </a:lnTo>
                  <a:lnTo>
                    <a:pt x="5882" y="527"/>
                  </a:lnTo>
                  <a:lnTo>
                    <a:pt x="5879" y="455"/>
                  </a:lnTo>
                  <a:lnTo>
                    <a:pt x="5878" y="383"/>
                  </a:lnTo>
                  <a:lnTo>
                    <a:pt x="5878" y="347"/>
                  </a:lnTo>
                  <a:lnTo>
                    <a:pt x="5879" y="311"/>
                  </a:lnTo>
                  <a:lnTo>
                    <a:pt x="5881" y="276"/>
                  </a:lnTo>
                  <a:lnTo>
                    <a:pt x="5883" y="240"/>
                  </a:lnTo>
                  <a:lnTo>
                    <a:pt x="5887" y="205"/>
                  </a:lnTo>
                  <a:lnTo>
                    <a:pt x="5892" y="171"/>
                  </a:lnTo>
                  <a:lnTo>
                    <a:pt x="5900" y="138"/>
                  </a:lnTo>
                  <a:lnTo>
                    <a:pt x="5911" y="108"/>
                  </a:lnTo>
                  <a:lnTo>
                    <a:pt x="5913" y="104"/>
                  </a:lnTo>
                  <a:lnTo>
                    <a:pt x="5915" y="100"/>
                  </a:lnTo>
                  <a:lnTo>
                    <a:pt x="5917" y="96"/>
                  </a:lnTo>
                  <a:lnTo>
                    <a:pt x="5921" y="92"/>
                  </a:lnTo>
                  <a:lnTo>
                    <a:pt x="5927" y="86"/>
                  </a:lnTo>
                  <a:lnTo>
                    <a:pt x="5935" y="78"/>
                  </a:lnTo>
                  <a:lnTo>
                    <a:pt x="5943" y="72"/>
                  </a:lnTo>
                  <a:lnTo>
                    <a:pt x="5952" y="67"/>
                  </a:lnTo>
                  <a:lnTo>
                    <a:pt x="5961" y="62"/>
                  </a:lnTo>
                  <a:lnTo>
                    <a:pt x="5969" y="59"/>
                  </a:lnTo>
                  <a:lnTo>
                    <a:pt x="5984" y="59"/>
                  </a:lnTo>
                  <a:lnTo>
                    <a:pt x="5988" y="60"/>
                  </a:lnTo>
                  <a:lnTo>
                    <a:pt x="5992" y="63"/>
                  </a:lnTo>
                  <a:lnTo>
                    <a:pt x="5999" y="70"/>
                  </a:lnTo>
                  <a:lnTo>
                    <a:pt x="6006" y="79"/>
                  </a:lnTo>
                  <a:lnTo>
                    <a:pt x="6014" y="90"/>
                  </a:lnTo>
                  <a:lnTo>
                    <a:pt x="6021" y="104"/>
                  </a:lnTo>
                  <a:lnTo>
                    <a:pt x="6028" y="118"/>
                  </a:lnTo>
                  <a:lnTo>
                    <a:pt x="6036" y="133"/>
                  </a:lnTo>
                  <a:lnTo>
                    <a:pt x="6044" y="149"/>
                  </a:lnTo>
                  <a:lnTo>
                    <a:pt x="6052" y="164"/>
                  </a:lnTo>
                  <a:lnTo>
                    <a:pt x="6053" y="166"/>
                  </a:lnTo>
                  <a:lnTo>
                    <a:pt x="6056" y="170"/>
                  </a:lnTo>
                  <a:lnTo>
                    <a:pt x="6060" y="173"/>
                  </a:lnTo>
                  <a:lnTo>
                    <a:pt x="6074" y="175"/>
                  </a:lnTo>
                  <a:lnTo>
                    <a:pt x="6083" y="169"/>
                  </a:lnTo>
                  <a:lnTo>
                    <a:pt x="6085" y="160"/>
                  </a:lnTo>
                  <a:lnTo>
                    <a:pt x="6087" y="140"/>
                  </a:lnTo>
                </a:path>
              </a:pathLst>
            </a:custGeom>
            <a:solidFill>
              <a:srgbClr val="18428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s-BO"/>
            </a:p>
          </p:txBody>
        </p:sp>
      </p:grpSp>
    </p:spTree>
    <p:extLst>
      <p:ext uri="{BB962C8B-B14F-4D97-AF65-F5344CB8AC3E}">
        <p14:creationId xmlns:p14="http://schemas.microsoft.com/office/powerpoint/2010/main" val="38939373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339403" y="1081826"/>
            <a:ext cx="6800045" cy="785612"/>
          </a:xfrm>
          <a:prstGeom prst="rect">
            <a:avLst/>
          </a:prstGeom>
          <a:solidFill>
            <a:schemeClr val="accent6">
              <a:lumMod val="20000"/>
              <a:lumOff val="80000"/>
            </a:schemeClr>
          </a:solidFill>
          <a:ln>
            <a:solidFill>
              <a:schemeClr val="tx1"/>
            </a:solidFill>
          </a:ln>
          <a:effectLst/>
        </p:spPr>
        <p:txBody>
          <a:bodyPr vert="horz" lIns="91440" tIns="45720" rIns="91440" bIns="45720" rtlCol="0" anchor="ctr">
            <a:normAutofit fontScale="925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BO" sz="2800" dirty="0" smtClean="0"/>
              <a:t>Preparar 100 ml de una solución de NaOH A 0,1M</a:t>
            </a:r>
            <a:endParaRPr lang="es-BO" sz="2800" dirty="0"/>
          </a:p>
        </p:txBody>
      </p:sp>
      <mc:AlternateContent xmlns:mc="http://schemas.openxmlformats.org/markup-compatibility/2006" xmlns:a14="http://schemas.microsoft.com/office/drawing/2010/main">
        <mc:Choice Requires="a14">
          <p:sp>
            <p:nvSpPr>
              <p:cNvPr id="3" name="Rectángulo 2"/>
              <p:cNvSpPr/>
              <p:nvPr/>
            </p:nvSpPr>
            <p:spPr>
              <a:xfrm>
                <a:off x="2073497" y="3808922"/>
                <a:ext cx="7765961" cy="71468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BO">
                          <a:latin typeface="Cambria Math" panose="02040503050406030204" pitchFamily="18" charset="0"/>
                        </a:rPr>
                        <m:t>100</m:t>
                      </m:r>
                      <m:r>
                        <a:rPr lang="es-BO" i="1">
                          <a:latin typeface="Cambria Math" panose="02040503050406030204" pitchFamily="18" charset="0"/>
                        </a:rPr>
                        <m:t>𝑚𝑙</m:t>
                      </m:r>
                      <m:r>
                        <a:rPr lang="es-BO" i="0">
                          <a:latin typeface="Cambria Math" panose="02040503050406030204" pitchFamily="18" charset="0"/>
                        </a:rPr>
                        <m:t>. </m:t>
                      </m:r>
                      <m:r>
                        <a:rPr lang="es-BO" i="1">
                          <a:latin typeface="Cambria Math" panose="02040503050406030204" pitchFamily="18" charset="0"/>
                        </a:rPr>
                        <m:t>𝑁𝑎𝑂𝐻</m:t>
                      </m:r>
                      <m:r>
                        <a:rPr lang="es-BO" i="0">
                          <a:latin typeface="Cambria Math" panose="02040503050406030204" pitchFamily="18" charset="0"/>
                        </a:rPr>
                        <m:t> </m:t>
                      </m:r>
                      <m:r>
                        <a:rPr lang="es-BO" i="1">
                          <a:latin typeface="Cambria Math" panose="02040503050406030204" pitchFamily="18" charset="0"/>
                        </a:rPr>
                        <m:t>𝑠𝑙𝑛</m:t>
                      </m:r>
                      <m:r>
                        <a:rPr lang="es-BO" i="0">
                          <a:latin typeface="Cambria Math" panose="02040503050406030204" pitchFamily="18" charset="0"/>
                        </a:rPr>
                        <m:t>∗</m:t>
                      </m:r>
                      <m:d>
                        <m:dPr>
                          <m:ctrlPr>
                            <a:rPr lang="es-BO" i="1">
                              <a:latin typeface="Cambria Math" panose="02040503050406030204" pitchFamily="18" charset="0"/>
                            </a:rPr>
                          </m:ctrlPr>
                        </m:dPr>
                        <m:e>
                          <m:f>
                            <m:fPr>
                              <m:ctrlPr>
                                <a:rPr lang="es-BO" i="1">
                                  <a:latin typeface="Cambria Math" panose="02040503050406030204" pitchFamily="18" charset="0"/>
                                </a:rPr>
                              </m:ctrlPr>
                            </m:fPr>
                            <m:num>
                              <m:r>
                                <a:rPr lang="es-BO" i="0">
                                  <a:latin typeface="Cambria Math" panose="02040503050406030204" pitchFamily="18" charset="0"/>
                                </a:rPr>
                                <m:t>0,1 </m:t>
                              </m:r>
                              <m:r>
                                <a:rPr lang="es-BO" i="1">
                                  <a:latin typeface="Cambria Math" panose="02040503050406030204" pitchFamily="18" charset="0"/>
                                </a:rPr>
                                <m:t>𝑚𝑜𝑙</m:t>
                              </m:r>
                              <m:r>
                                <a:rPr lang="es-BO" i="0">
                                  <a:latin typeface="Cambria Math" panose="02040503050406030204" pitchFamily="18" charset="0"/>
                                </a:rPr>
                                <m:t> </m:t>
                              </m:r>
                              <m:r>
                                <a:rPr lang="es-BO" i="1">
                                  <a:latin typeface="Cambria Math" panose="02040503050406030204" pitchFamily="18" charset="0"/>
                                </a:rPr>
                                <m:t>𝑁𝑎</m:t>
                              </m:r>
                              <m:r>
                                <a:rPr lang="es-BO" i="0">
                                  <a:latin typeface="Cambria Math" panose="02040503050406030204" pitchFamily="18" charset="0"/>
                                </a:rPr>
                                <m:t> </m:t>
                              </m:r>
                              <m:r>
                                <a:rPr lang="es-BO" i="1">
                                  <a:latin typeface="Cambria Math" panose="02040503050406030204" pitchFamily="18" charset="0"/>
                                </a:rPr>
                                <m:t>𝑂𝐻</m:t>
                              </m:r>
                            </m:num>
                            <m:den>
                              <m:r>
                                <a:rPr lang="es-BO" i="0">
                                  <a:latin typeface="Cambria Math" panose="02040503050406030204" pitchFamily="18" charset="0"/>
                                </a:rPr>
                                <m:t>1000 </m:t>
                              </m:r>
                              <m:r>
                                <a:rPr lang="es-BO" i="1">
                                  <a:latin typeface="Cambria Math" panose="02040503050406030204" pitchFamily="18" charset="0"/>
                                </a:rPr>
                                <m:t>𝑚𝑙</m:t>
                              </m:r>
                              <m:r>
                                <a:rPr lang="es-BO" i="0">
                                  <a:latin typeface="Cambria Math" panose="02040503050406030204" pitchFamily="18" charset="0"/>
                                </a:rPr>
                                <m:t> </m:t>
                              </m:r>
                              <m:r>
                                <a:rPr lang="es-BO" i="1">
                                  <a:latin typeface="Cambria Math" panose="02040503050406030204" pitchFamily="18" charset="0"/>
                                </a:rPr>
                                <m:t>𝑁𝑎</m:t>
                              </m:r>
                              <m:r>
                                <a:rPr lang="es-BO" i="0">
                                  <a:latin typeface="Cambria Math" panose="02040503050406030204" pitchFamily="18" charset="0"/>
                                </a:rPr>
                                <m:t> </m:t>
                              </m:r>
                              <m:r>
                                <a:rPr lang="es-BO" i="1">
                                  <a:latin typeface="Cambria Math" panose="02040503050406030204" pitchFamily="18" charset="0"/>
                                </a:rPr>
                                <m:t>𝑂𝐻</m:t>
                              </m:r>
                              <m:r>
                                <a:rPr lang="es-BO" i="0">
                                  <a:latin typeface="Cambria Math" panose="02040503050406030204" pitchFamily="18" charset="0"/>
                                </a:rPr>
                                <m:t> </m:t>
                              </m:r>
                              <m:r>
                                <a:rPr lang="es-BO" i="1">
                                  <a:latin typeface="Cambria Math" panose="02040503050406030204" pitchFamily="18" charset="0"/>
                                </a:rPr>
                                <m:t>𝑠𝑙𝑛</m:t>
                              </m:r>
                            </m:den>
                          </m:f>
                        </m:e>
                      </m:d>
                      <m:d>
                        <m:dPr>
                          <m:ctrlPr>
                            <a:rPr lang="es-BO" i="1">
                              <a:latin typeface="Cambria Math" panose="02040503050406030204" pitchFamily="18" charset="0"/>
                            </a:rPr>
                          </m:ctrlPr>
                        </m:dPr>
                        <m:e>
                          <m:f>
                            <m:fPr>
                              <m:ctrlPr>
                                <a:rPr lang="es-BO" i="1">
                                  <a:latin typeface="Cambria Math" panose="02040503050406030204" pitchFamily="18" charset="0"/>
                                </a:rPr>
                              </m:ctrlPr>
                            </m:fPr>
                            <m:num>
                              <m:r>
                                <a:rPr lang="es-BO" i="0">
                                  <a:latin typeface="Cambria Math" panose="02040503050406030204" pitchFamily="18" charset="0"/>
                                </a:rPr>
                                <m:t>40 </m:t>
                              </m:r>
                              <m:r>
                                <a:rPr lang="es-BO" i="1">
                                  <a:latin typeface="Cambria Math" panose="02040503050406030204" pitchFamily="18" charset="0"/>
                                </a:rPr>
                                <m:t>𝑔𝑟</m:t>
                              </m:r>
                              <m:r>
                                <a:rPr lang="es-BO" i="0">
                                  <a:latin typeface="Cambria Math" panose="02040503050406030204" pitchFamily="18" charset="0"/>
                                </a:rPr>
                                <m:t>.  </m:t>
                              </m:r>
                              <m:r>
                                <a:rPr lang="es-BO" i="1">
                                  <a:latin typeface="Cambria Math" panose="02040503050406030204" pitchFamily="18" charset="0"/>
                                </a:rPr>
                                <m:t>𝑁𝑎</m:t>
                              </m:r>
                              <m:r>
                                <a:rPr lang="es-BO" i="0">
                                  <a:latin typeface="Cambria Math" panose="02040503050406030204" pitchFamily="18" charset="0"/>
                                </a:rPr>
                                <m:t> </m:t>
                              </m:r>
                              <m:r>
                                <a:rPr lang="es-BO" i="1">
                                  <a:latin typeface="Cambria Math" panose="02040503050406030204" pitchFamily="18" charset="0"/>
                                </a:rPr>
                                <m:t>𝑂𝐻</m:t>
                              </m:r>
                            </m:num>
                            <m:den>
                              <m:r>
                                <a:rPr lang="es-BO" i="0">
                                  <a:latin typeface="Cambria Math" panose="02040503050406030204" pitchFamily="18" charset="0"/>
                                </a:rPr>
                                <m:t>1 </m:t>
                              </m:r>
                              <m:r>
                                <a:rPr lang="es-BO" i="1">
                                  <a:latin typeface="Cambria Math" panose="02040503050406030204" pitchFamily="18" charset="0"/>
                                </a:rPr>
                                <m:t>𝑚𝑜𝑙</m:t>
                              </m:r>
                              <m:r>
                                <a:rPr lang="es-BO" i="0">
                                  <a:latin typeface="Cambria Math" panose="02040503050406030204" pitchFamily="18" charset="0"/>
                                </a:rPr>
                                <m:t> </m:t>
                              </m:r>
                              <m:r>
                                <a:rPr lang="es-BO" i="1">
                                  <a:latin typeface="Cambria Math" panose="02040503050406030204" pitchFamily="18" charset="0"/>
                                </a:rPr>
                                <m:t>𝑁𝑎</m:t>
                              </m:r>
                              <m:r>
                                <a:rPr lang="es-BO" i="0">
                                  <a:latin typeface="Cambria Math" panose="02040503050406030204" pitchFamily="18" charset="0"/>
                                </a:rPr>
                                <m:t> </m:t>
                              </m:r>
                              <m:r>
                                <a:rPr lang="es-BO" i="1">
                                  <a:latin typeface="Cambria Math" panose="02040503050406030204" pitchFamily="18" charset="0"/>
                                </a:rPr>
                                <m:t>𝑂𝐻</m:t>
                              </m:r>
                            </m:den>
                          </m:f>
                        </m:e>
                      </m:d>
                      <m:r>
                        <a:rPr lang="es-BO" i="0">
                          <a:latin typeface="Cambria Math" panose="02040503050406030204" pitchFamily="18" charset="0"/>
                        </a:rPr>
                        <m:t>=0,4 </m:t>
                      </m:r>
                      <m:r>
                        <a:rPr lang="es-BO" i="1">
                          <a:latin typeface="Cambria Math" panose="02040503050406030204" pitchFamily="18" charset="0"/>
                        </a:rPr>
                        <m:t>𝑔𝑟</m:t>
                      </m:r>
                      <m:r>
                        <a:rPr lang="es-BO" i="0">
                          <a:latin typeface="Cambria Math" panose="02040503050406030204" pitchFamily="18" charset="0"/>
                        </a:rPr>
                        <m:t> </m:t>
                      </m:r>
                      <m:r>
                        <a:rPr lang="es-BO" i="1">
                          <a:latin typeface="Cambria Math" panose="02040503050406030204" pitchFamily="18" charset="0"/>
                        </a:rPr>
                        <m:t>𝑁𝑎𝑂𝐻</m:t>
                      </m:r>
                    </m:oMath>
                  </m:oMathPara>
                </a14:m>
                <a:endParaRPr lang="es-BO" dirty="0"/>
              </a:p>
            </p:txBody>
          </p:sp>
        </mc:Choice>
        <mc:Fallback xmlns="">
          <p:sp>
            <p:nvSpPr>
              <p:cNvPr id="3" name="Rectángulo 2"/>
              <p:cNvSpPr>
                <a:spLocks noRot="1" noChangeAspect="1" noMove="1" noResize="1" noEditPoints="1" noAdjustHandles="1" noChangeArrowheads="1" noChangeShapeType="1" noTextEdit="1"/>
              </p:cNvSpPr>
              <p:nvPr/>
            </p:nvSpPr>
            <p:spPr>
              <a:xfrm>
                <a:off x="2073497" y="3808922"/>
                <a:ext cx="7765961" cy="714683"/>
              </a:xfrm>
              <a:prstGeom prst="rect">
                <a:avLst/>
              </a:prstGeom>
              <a:blipFill rotWithShape="0">
                <a:blip r:embed="rId2"/>
                <a:stretch>
                  <a:fillRect/>
                </a:stretch>
              </a:blipFill>
            </p:spPr>
            <p:txBody>
              <a:bodyPr/>
              <a:lstStyle/>
              <a:p>
                <a:r>
                  <a:rPr lang="es-BO">
                    <a:noFill/>
                  </a:rPr>
                  <a:t> </a:t>
                </a:r>
              </a:p>
            </p:txBody>
          </p:sp>
        </mc:Fallback>
      </mc:AlternateContent>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409" y="68025"/>
            <a:ext cx="2077516" cy="914107"/>
          </a:xfrm>
          <a:prstGeom prst="rect">
            <a:avLst/>
          </a:prstGeom>
        </p:spPr>
      </p:pic>
      <p:grpSp>
        <p:nvGrpSpPr>
          <p:cNvPr id="6" name="Grupo 5"/>
          <p:cNvGrpSpPr>
            <a:grpSpLocks/>
          </p:cNvGrpSpPr>
          <p:nvPr/>
        </p:nvGrpSpPr>
        <p:grpSpPr bwMode="auto">
          <a:xfrm>
            <a:off x="10896597" y="5576552"/>
            <a:ext cx="1219200" cy="1161907"/>
            <a:chOff x="783" y="801"/>
            <a:chExt cx="10339" cy="10320"/>
          </a:xfrm>
        </p:grpSpPr>
        <p:pic>
          <p:nvPicPr>
            <p:cNvPr id="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3" y="801"/>
              <a:ext cx="10339" cy="1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33" y="2374"/>
              <a:ext cx="6439" cy="5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38" y="4200"/>
              <a:ext cx="3229" cy="3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AutoShape 6"/>
            <p:cNvSpPr>
              <a:spLocks/>
            </p:cNvSpPr>
            <p:nvPr/>
          </p:nvSpPr>
          <p:spPr bwMode="auto">
            <a:xfrm>
              <a:off x="2835" y="3655"/>
              <a:ext cx="6088" cy="1945"/>
            </a:xfrm>
            <a:custGeom>
              <a:avLst/>
              <a:gdLst>
                <a:gd name="T0" fmla="+- 0 3660 2836"/>
                <a:gd name="T1" fmla="*/ T0 w 6088"/>
                <a:gd name="T2" fmla="+- 0 4063 3655"/>
                <a:gd name="T3" fmla="*/ 4063 h 1945"/>
                <a:gd name="T4" fmla="+- 0 3584 2836"/>
                <a:gd name="T5" fmla="*/ T4 w 6088"/>
                <a:gd name="T6" fmla="+- 0 3918 3655"/>
                <a:gd name="T7" fmla="*/ 3918 h 1945"/>
                <a:gd name="T8" fmla="+- 0 3448 2836"/>
                <a:gd name="T9" fmla="*/ T8 w 6088"/>
                <a:gd name="T10" fmla="+- 0 3822 3655"/>
                <a:gd name="T11" fmla="*/ 3822 h 1945"/>
                <a:gd name="T12" fmla="+- 0 3281 2836"/>
                <a:gd name="T13" fmla="*/ T12 w 6088"/>
                <a:gd name="T14" fmla="+- 0 3821 3655"/>
                <a:gd name="T15" fmla="*/ 3821 h 1945"/>
                <a:gd name="T16" fmla="+- 0 3093 2836"/>
                <a:gd name="T17" fmla="*/ T16 w 6088"/>
                <a:gd name="T18" fmla="+- 0 3918 3655"/>
                <a:gd name="T19" fmla="*/ 3918 h 1945"/>
                <a:gd name="T20" fmla="+- 0 3127 2836"/>
                <a:gd name="T21" fmla="*/ T20 w 6088"/>
                <a:gd name="T22" fmla="+- 0 3974 3655"/>
                <a:gd name="T23" fmla="*/ 3974 h 1945"/>
                <a:gd name="T24" fmla="+- 0 3370 2836"/>
                <a:gd name="T25" fmla="*/ T24 w 6088"/>
                <a:gd name="T26" fmla="+- 0 3919 3655"/>
                <a:gd name="T27" fmla="*/ 3919 h 1945"/>
                <a:gd name="T28" fmla="+- 0 3530 2836"/>
                <a:gd name="T29" fmla="*/ T28 w 6088"/>
                <a:gd name="T30" fmla="+- 0 4056 3655"/>
                <a:gd name="T31" fmla="*/ 4056 h 1945"/>
                <a:gd name="T32" fmla="+- 0 3606 2836"/>
                <a:gd name="T33" fmla="*/ T32 w 6088"/>
                <a:gd name="T34" fmla="+- 0 4339 3655"/>
                <a:gd name="T35" fmla="*/ 4339 h 1945"/>
                <a:gd name="T36" fmla="+- 0 3599 2836"/>
                <a:gd name="T37" fmla="*/ T36 w 6088"/>
                <a:gd name="T38" fmla="+- 0 4598 3655"/>
                <a:gd name="T39" fmla="*/ 4598 h 1945"/>
                <a:gd name="T40" fmla="+- 0 3493 2836"/>
                <a:gd name="T41" fmla="*/ T40 w 6088"/>
                <a:gd name="T42" fmla="+- 0 4879 3655"/>
                <a:gd name="T43" fmla="*/ 4879 h 1945"/>
                <a:gd name="T44" fmla="+- 0 3303 2836"/>
                <a:gd name="T45" fmla="*/ T44 w 6088"/>
                <a:gd name="T46" fmla="+- 0 5049 3655"/>
                <a:gd name="T47" fmla="*/ 5049 h 1945"/>
                <a:gd name="T48" fmla="+- 0 3068 2836"/>
                <a:gd name="T49" fmla="*/ T48 w 6088"/>
                <a:gd name="T50" fmla="+- 0 5062 3655"/>
                <a:gd name="T51" fmla="*/ 5062 h 1945"/>
                <a:gd name="T52" fmla="+- 0 2946 2836"/>
                <a:gd name="T53" fmla="*/ T52 w 6088"/>
                <a:gd name="T54" fmla="+- 0 4887 3655"/>
                <a:gd name="T55" fmla="*/ 4887 h 1945"/>
                <a:gd name="T56" fmla="+- 0 2961 2836"/>
                <a:gd name="T57" fmla="*/ T56 w 6088"/>
                <a:gd name="T58" fmla="+- 0 4687 3655"/>
                <a:gd name="T59" fmla="*/ 4687 h 1945"/>
                <a:gd name="T60" fmla="+- 0 3088 2836"/>
                <a:gd name="T61" fmla="*/ T60 w 6088"/>
                <a:gd name="T62" fmla="+- 0 4475 3655"/>
                <a:gd name="T63" fmla="*/ 4475 h 1945"/>
                <a:gd name="T64" fmla="+- 0 3353 2836"/>
                <a:gd name="T65" fmla="*/ T64 w 6088"/>
                <a:gd name="T66" fmla="+- 0 4410 3655"/>
                <a:gd name="T67" fmla="*/ 4410 h 1945"/>
                <a:gd name="T68" fmla="+- 0 3602 2836"/>
                <a:gd name="T69" fmla="*/ T68 w 6088"/>
                <a:gd name="T70" fmla="+- 0 4500 3655"/>
                <a:gd name="T71" fmla="*/ 4500 h 1945"/>
                <a:gd name="T72" fmla="+- 0 3475 2836"/>
                <a:gd name="T73" fmla="*/ T72 w 6088"/>
                <a:gd name="T74" fmla="+- 0 4388 3655"/>
                <a:gd name="T75" fmla="*/ 4388 h 1945"/>
                <a:gd name="T76" fmla="+- 0 3333 2836"/>
                <a:gd name="T77" fmla="*/ T76 w 6088"/>
                <a:gd name="T78" fmla="+- 0 4335 3655"/>
                <a:gd name="T79" fmla="*/ 4335 h 1945"/>
                <a:gd name="T80" fmla="+- 0 3224 2836"/>
                <a:gd name="T81" fmla="*/ T80 w 6088"/>
                <a:gd name="T82" fmla="+- 0 4332 3655"/>
                <a:gd name="T83" fmla="*/ 4332 h 1945"/>
                <a:gd name="T84" fmla="+- 0 3118 2836"/>
                <a:gd name="T85" fmla="*/ T84 w 6088"/>
                <a:gd name="T86" fmla="+- 0 4359 3655"/>
                <a:gd name="T87" fmla="*/ 4359 h 1945"/>
                <a:gd name="T88" fmla="+- 0 2946 2836"/>
                <a:gd name="T89" fmla="*/ T88 w 6088"/>
                <a:gd name="T90" fmla="+- 0 4493 3655"/>
                <a:gd name="T91" fmla="*/ 4493 h 1945"/>
                <a:gd name="T92" fmla="+- 0 2839 2836"/>
                <a:gd name="T93" fmla="*/ T92 w 6088"/>
                <a:gd name="T94" fmla="+- 0 4778 3655"/>
                <a:gd name="T95" fmla="*/ 4778 h 1945"/>
                <a:gd name="T96" fmla="+- 0 2916 2836"/>
                <a:gd name="T97" fmla="*/ T96 w 6088"/>
                <a:gd name="T98" fmla="+- 0 5084 3655"/>
                <a:gd name="T99" fmla="*/ 5084 h 1945"/>
                <a:gd name="T100" fmla="+- 0 3063 2836"/>
                <a:gd name="T101" fmla="*/ T100 w 6088"/>
                <a:gd name="T102" fmla="+- 0 5171 3655"/>
                <a:gd name="T103" fmla="*/ 5171 h 1945"/>
                <a:gd name="T104" fmla="+- 0 3285 2836"/>
                <a:gd name="T105" fmla="*/ T104 w 6088"/>
                <a:gd name="T106" fmla="+- 0 5155 3655"/>
                <a:gd name="T107" fmla="*/ 5155 h 1945"/>
                <a:gd name="T108" fmla="+- 0 3485 2836"/>
                <a:gd name="T109" fmla="*/ T108 w 6088"/>
                <a:gd name="T110" fmla="+- 0 5015 3655"/>
                <a:gd name="T111" fmla="*/ 5015 h 1945"/>
                <a:gd name="T112" fmla="+- 0 3596 2836"/>
                <a:gd name="T113" fmla="*/ T112 w 6088"/>
                <a:gd name="T114" fmla="+- 0 4839 3655"/>
                <a:gd name="T115" fmla="*/ 4839 h 1945"/>
                <a:gd name="T116" fmla="+- 0 3648 2836"/>
                <a:gd name="T117" fmla="*/ T116 w 6088"/>
                <a:gd name="T118" fmla="+- 0 4703 3655"/>
                <a:gd name="T119" fmla="*/ 4703 h 1945"/>
                <a:gd name="T120" fmla="+- 0 3701 2836"/>
                <a:gd name="T121" fmla="*/ T120 w 6088"/>
                <a:gd name="T122" fmla="+- 0 4396 3655"/>
                <a:gd name="T123" fmla="*/ 4396 h 1945"/>
                <a:gd name="T124" fmla="+- 0 8915 2836"/>
                <a:gd name="T125" fmla="*/ T124 w 6088"/>
                <a:gd name="T126" fmla="+- 0 3735 3655"/>
                <a:gd name="T127" fmla="*/ 3735 h 1945"/>
                <a:gd name="T128" fmla="+- 0 8857 2836"/>
                <a:gd name="T129" fmla="*/ T128 w 6088"/>
                <a:gd name="T130" fmla="+- 0 3663 3655"/>
                <a:gd name="T131" fmla="*/ 3663 h 1945"/>
                <a:gd name="T132" fmla="+- 0 8790 2836"/>
                <a:gd name="T133" fmla="*/ T132 w 6088"/>
                <a:gd name="T134" fmla="+- 0 3661 3655"/>
                <a:gd name="T135" fmla="*/ 3661 h 1945"/>
                <a:gd name="T136" fmla="+- 0 8743 2836"/>
                <a:gd name="T137" fmla="*/ T136 w 6088"/>
                <a:gd name="T138" fmla="+- 0 3690 3655"/>
                <a:gd name="T139" fmla="*/ 3690 h 1945"/>
                <a:gd name="T140" fmla="+- 0 8708 2836"/>
                <a:gd name="T141" fmla="*/ T140 w 6088"/>
                <a:gd name="T142" fmla="+- 0 3726 3655"/>
                <a:gd name="T143" fmla="*/ 3726 h 1945"/>
                <a:gd name="T144" fmla="+- 0 8663 2836"/>
                <a:gd name="T145" fmla="*/ T144 w 6088"/>
                <a:gd name="T146" fmla="+- 0 3850 3655"/>
                <a:gd name="T147" fmla="*/ 3850 h 1945"/>
                <a:gd name="T148" fmla="+- 0 8634 2836"/>
                <a:gd name="T149" fmla="*/ T148 w 6088"/>
                <a:gd name="T150" fmla="+- 0 4034 3655"/>
                <a:gd name="T151" fmla="*/ 4034 h 1945"/>
                <a:gd name="T152" fmla="+- 0 8610 2836"/>
                <a:gd name="T153" fmla="*/ T152 w 6088"/>
                <a:gd name="T154" fmla="+- 0 4452 3655"/>
                <a:gd name="T155" fmla="*/ 4452 h 1945"/>
                <a:gd name="T156" fmla="+- 0 8622 2836"/>
                <a:gd name="T157" fmla="*/ T156 w 6088"/>
                <a:gd name="T158" fmla="+- 0 4868 3655"/>
                <a:gd name="T159" fmla="*/ 4868 h 1945"/>
                <a:gd name="T160" fmla="+- 0 8639 2836"/>
                <a:gd name="T161" fmla="*/ T160 w 6088"/>
                <a:gd name="T162" fmla="+- 0 5235 3655"/>
                <a:gd name="T163" fmla="*/ 5235 h 1945"/>
                <a:gd name="T164" fmla="+- 0 8631 2836"/>
                <a:gd name="T165" fmla="*/ T164 w 6088"/>
                <a:gd name="T166" fmla="+- 0 5412 3655"/>
                <a:gd name="T167" fmla="*/ 5412 h 1945"/>
                <a:gd name="T168" fmla="+- 0 8590 2836"/>
                <a:gd name="T169" fmla="*/ T168 w 6088"/>
                <a:gd name="T170" fmla="+- 0 5517 3655"/>
                <a:gd name="T171" fmla="*/ 5517 h 1945"/>
                <a:gd name="T172" fmla="+- 0 8537 2836"/>
                <a:gd name="T173" fmla="*/ T172 w 6088"/>
                <a:gd name="T174" fmla="+- 0 5545 3655"/>
                <a:gd name="T175" fmla="*/ 5545 h 1945"/>
                <a:gd name="T176" fmla="+- 0 8467 2836"/>
                <a:gd name="T177" fmla="*/ T176 w 6088"/>
                <a:gd name="T178" fmla="+- 0 5447 3655"/>
                <a:gd name="T179" fmla="*/ 5447 h 1945"/>
                <a:gd name="T180" fmla="+- 0 8397 2836"/>
                <a:gd name="T181" fmla="*/ T180 w 6088"/>
                <a:gd name="T182" fmla="+- 0 5417 3655"/>
                <a:gd name="T183" fmla="*/ 5417 h 1945"/>
                <a:gd name="T184" fmla="+- 0 8379 2836"/>
                <a:gd name="T185" fmla="*/ T184 w 6088"/>
                <a:gd name="T186" fmla="+- 0 5503 3655"/>
                <a:gd name="T187" fmla="*/ 5503 h 1945"/>
                <a:gd name="T188" fmla="+- 0 8447 2836"/>
                <a:gd name="T189" fmla="*/ T188 w 6088"/>
                <a:gd name="T190" fmla="+- 0 5563 3655"/>
                <a:gd name="T191" fmla="*/ 5563 h 1945"/>
                <a:gd name="T192" fmla="+- 0 8555 2836"/>
                <a:gd name="T193" fmla="*/ T192 w 6088"/>
                <a:gd name="T194" fmla="+- 0 5598 3655"/>
                <a:gd name="T195" fmla="*/ 5598 h 1945"/>
                <a:gd name="T196" fmla="+- 0 8633 2836"/>
                <a:gd name="T197" fmla="*/ T196 w 6088"/>
                <a:gd name="T198" fmla="+- 0 5546 3655"/>
                <a:gd name="T199" fmla="*/ 5546 h 1945"/>
                <a:gd name="T200" fmla="+- 0 8679 2836"/>
                <a:gd name="T201" fmla="*/ T200 w 6088"/>
                <a:gd name="T202" fmla="+- 0 5460 3655"/>
                <a:gd name="T203" fmla="*/ 5460 h 1945"/>
                <a:gd name="T204" fmla="+- 0 8697 2836"/>
                <a:gd name="T205" fmla="*/ T204 w 6088"/>
                <a:gd name="T206" fmla="+- 0 5366 3655"/>
                <a:gd name="T207" fmla="*/ 5366 h 1945"/>
                <a:gd name="T208" fmla="+- 0 8714 2836"/>
                <a:gd name="T209" fmla="*/ T208 w 6088"/>
                <a:gd name="T210" fmla="+- 0 5200 3655"/>
                <a:gd name="T211" fmla="*/ 5200 h 1945"/>
                <a:gd name="T212" fmla="+- 0 8731 2836"/>
                <a:gd name="T213" fmla="*/ T212 w 6088"/>
                <a:gd name="T214" fmla="+- 0 4783 3655"/>
                <a:gd name="T215" fmla="*/ 4783 h 1945"/>
                <a:gd name="T216" fmla="+- 0 8726 2836"/>
                <a:gd name="T217" fmla="*/ T216 w 6088"/>
                <a:gd name="T218" fmla="+- 0 4399 3655"/>
                <a:gd name="T219" fmla="*/ 4399 h 1945"/>
                <a:gd name="T220" fmla="+- 0 8714 2836"/>
                <a:gd name="T221" fmla="*/ T220 w 6088"/>
                <a:gd name="T222" fmla="+- 0 4038 3655"/>
                <a:gd name="T223" fmla="*/ 4038 h 1945"/>
                <a:gd name="T224" fmla="+- 0 8723 2836"/>
                <a:gd name="T225" fmla="*/ T224 w 6088"/>
                <a:gd name="T226" fmla="+- 0 3860 3655"/>
                <a:gd name="T227" fmla="*/ 3860 h 1945"/>
                <a:gd name="T228" fmla="+- 0 8751 2836"/>
                <a:gd name="T229" fmla="*/ T228 w 6088"/>
                <a:gd name="T230" fmla="+- 0 3755 3655"/>
                <a:gd name="T231" fmla="*/ 3755 h 1945"/>
                <a:gd name="T232" fmla="+- 0 8779 2836"/>
                <a:gd name="T233" fmla="*/ T232 w 6088"/>
                <a:gd name="T234" fmla="+- 0 3727 3655"/>
                <a:gd name="T235" fmla="*/ 3727 h 1945"/>
                <a:gd name="T236" fmla="+- 0 8824 2836"/>
                <a:gd name="T237" fmla="*/ T236 w 6088"/>
                <a:gd name="T238" fmla="+- 0 3715 3655"/>
                <a:gd name="T239" fmla="*/ 3715 h 1945"/>
                <a:gd name="T240" fmla="+- 0 8857 2836"/>
                <a:gd name="T241" fmla="*/ T240 w 6088"/>
                <a:gd name="T242" fmla="+- 0 3759 3655"/>
                <a:gd name="T243" fmla="*/ 3759 h 1945"/>
                <a:gd name="T244" fmla="+- 0 8889 2836"/>
                <a:gd name="T245" fmla="*/ T244 w 6088"/>
                <a:gd name="T246" fmla="+- 0 3821 3655"/>
                <a:gd name="T247" fmla="*/ 3821 h 1945"/>
                <a:gd name="T248" fmla="+- 0 8921 2836"/>
                <a:gd name="T249" fmla="*/ T248 w 6088"/>
                <a:gd name="T250" fmla="+- 0 3815 3655"/>
                <a:gd name="T251" fmla="*/ 3815 h 194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 ang="0">
                  <a:pos x="T241" y="T243"/>
                </a:cxn>
                <a:cxn ang="0">
                  <a:pos x="T245" y="T247"/>
                </a:cxn>
                <a:cxn ang="0">
                  <a:pos x="T249" y="T251"/>
                </a:cxn>
              </a:cxnLst>
              <a:rect l="0" t="0" r="r" b="b"/>
              <a:pathLst>
                <a:path w="6088" h="1945">
                  <a:moveTo>
                    <a:pt x="866" y="663"/>
                  </a:moveTo>
                  <a:lnTo>
                    <a:pt x="861" y="584"/>
                  </a:lnTo>
                  <a:lnTo>
                    <a:pt x="853" y="525"/>
                  </a:lnTo>
                  <a:lnTo>
                    <a:pt x="841" y="466"/>
                  </a:lnTo>
                  <a:lnTo>
                    <a:pt x="824" y="408"/>
                  </a:lnTo>
                  <a:lnTo>
                    <a:pt x="802" y="351"/>
                  </a:lnTo>
                  <a:lnTo>
                    <a:pt x="788" y="322"/>
                  </a:lnTo>
                  <a:lnTo>
                    <a:pt x="771" y="294"/>
                  </a:lnTo>
                  <a:lnTo>
                    <a:pt x="752" y="267"/>
                  </a:lnTo>
                  <a:lnTo>
                    <a:pt x="748" y="263"/>
                  </a:lnTo>
                  <a:lnTo>
                    <a:pt x="730" y="241"/>
                  </a:lnTo>
                  <a:lnTo>
                    <a:pt x="705" y="218"/>
                  </a:lnTo>
                  <a:lnTo>
                    <a:pt x="676" y="197"/>
                  </a:lnTo>
                  <a:lnTo>
                    <a:pt x="645" y="180"/>
                  </a:lnTo>
                  <a:lnTo>
                    <a:pt x="612" y="167"/>
                  </a:lnTo>
                  <a:lnTo>
                    <a:pt x="578" y="158"/>
                  </a:lnTo>
                  <a:lnTo>
                    <a:pt x="543" y="155"/>
                  </a:lnTo>
                  <a:lnTo>
                    <a:pt x="509" y="155"/>
                  </a:lnTo>
                  <a:lnTo>
                    <a:pt x="476" y="159"/>
                  </a:lnTo>
                  <a:lnTo>
                    <a:pt x="445" y="166"/>
                  </a:lnTo>
                  <a:lnTo>
                    <a:pt x="414" y="175"/>
                  </a:lnTo>
                  <a:lnTo>
                    <a:pt x="385" y="186"/>
                  </a:lnTo>
                  <a:lnTo>
                    <a:pt x="357" y="199"/>
                  </a:lnTo>
                  <a:lnTo>
                    <a:pt x="305" y="229"/>
                  </a:lnTo>
                  <a:lnTo>
                    <a:pt x="257" y="263"/>
                  </a:lnTo>
                  <a:lnTo>
                    <a:pt x="212" y="302"/>
                  </a:lnTo>
                  <a:lnTo>
                    <a:pt x="172" y="345"/>
                  </a:lnTo>
                  <a:lnTo>
                    <a:pt x="193" y="369"/>
                  </a:lnTo>
                  <a:lnTo>
                    <a:pt x="242" y="343"/>
                  </a:lnTo>
                  <a:lnTo>
                    <a:pt x="291" y="319"/>
                  </a:lnTo>
                  <a:lnTo>
                    <a:pt x="341" y="298"/>
                  </a:lnTo>
                  <a:lnTo>
                    <a:pt x="391" y="281"/>
                  </a:lnTo>
                  <a:lnTo>
                    <a:pt x="440" y="269"/>
                  </a:lnTo>
                  <a:lnTo>
                    <a:pt x="489" y="263"/>
                  </a:lnTo>
                  <a:lnTo>
                    <a:pt x="534" y="264"/>
                  </a:lnTo>
                  <a:lnTo>
                    <a:pt x="575" y="275"/>
                  </a:lnTo>
                  <a:lnTo>
                    <a:pt x="612" y="294"/>
                  </a:lnTo>
                  <a:lnTo>
                    <a:pt x="644" y="322"/>
                  </a:lnTo>
                  <a:lnTo>
                    <a:pt x="671" y="358"/>
                  </a:lnTo>
                  <a:lnTo>
                    <a:pt x="694" y="401"/>
                  </a:lnTo>
                  <a:lnTo>
                    <a:pt x="715" y="448"/>
                  </a:lnTo>
                  <a:lnTo>
                    <a:pt x="732" y="497"/>
                  </a:lnTo>
                  <a:lnTo>
                    <a:pt x="746" y="547"/>
                  </a:lnTo>
                  <a:lnTo>
                    <a:pt x="758" y="599"/>
                  </a:lnTo>
                  <a:lnTo>
                    <a:pt x="770" y="684"/>
                  </a:lnTo>
                  <a:lnTo>
                    <a:pt x="776" y="770"/>
                  </a:lnTo>
                  <a:lnTo>
                    <a:pt x="774" y="855"/>
                  </a:lnTo>
                  <a:lnTo>
                    <a:pt x="766" y="845"/>
                  </a:lnTo>
                  <a:lnTo>
                    <a:pt x="766" y="915"/>
                  </a:lnTo>
                  <a:lnTo>
                    <a:pt x="763" y="943"/>
                  </a:lnTo>
                  <a:lnTo>
                    <a:pt x="744" y="1028"/>
                  </a:lnTo>
                  <a:lnTo>
                    <a:pt x="727" y="1079"/>
                  </a:lnTo>
                  <a:lnTo>
                    <a:pt x="708" y="1130"/>
                  </a:lnTo>
                  <a:lnTo>
                    <a:pt x="684" y="1178"/>
                  </a:lnTo>
                  <a:lnTo>
                    <a:pt x="657" y="1224"/>
                  </a:lnTo>
                  <a:lnTo>
                    <a:pt x="626" y="1267"/>
                  </a:lnTo>
                  <a:lnTo>
                    <a:pt x="591" y="1307"/>
                  </a:lnTo>
                  <a:lnTo>
                    <a:pt x="553" y="1341"/>
                  </a:lnTo>
                  <a:lnTo>
                    <a:pt x="511" y="1371"/>
                  </a:lnTo>
                  <a:lnTo>
                    <a:pt x="467" y="1394"/>
                  </a:lnTo>
                  <a:lnTo>
                    <a:pt x="420" y="1411"/>
                  </a:lnTo>
                  <a:lnTo>
                    <a:pt x="372" y="1421"/>
                  </a:lnTo>
                  <a:lnTo>
                    <a:pt x="323" y="1424"/>
                  </a:lnTo>
                  <a:lnTo>
                    <a:pt x="275" y="1419"/>
                  </a:lnTo>
                  <a:lnTo>
                    <a:pt x="232" y="1407"/>
                  </a:lnTo>
                  <a:lnTo>
                    <a:pt x="194" y="1387"/>
                  </a:lnTo>
                  <a:lnTo>
                    <a:pt x="163" y="1358"/>
                  </a:lnTo>
                  <a:lnTo>
                    <a:pt x="139" y="1321"/>
                  </a:lnTo>
                  <a:lnTo>
                    <a:pt x="121" y="1279"/>
                  </a:lnTo>
                  <a:lnTo>
                    <a:pt x="110" y="1232"/>
                  </a:lnTo>
                  <a:lnTo>
                    <a:pt x="106" y="1185"/>
                  </a:lnTo>
                  <a:lnTo>
                    <a:pt x="106" y="1178"/>
                  </a:lnTo>
                  <a:lnTo>
                    <a:pt x="107" y="1132"/>
                  </a:lnTo>
                  <a:lnTo>
                    <a:pt x="113" y="1082"/>
                  </a:lnTo>
                  <a:lnTo>
                    <a:pt x="125" y="1032"/>
                  </a:lnTo>
                  <a:lnTo>
                    <a:pt x="141" y="983"/>
                  </a:lnTo>
                  <a:lnTo>
                    <a:pt x="162" y="936"/>
                  </a:lnTo>
                  <a:lnTo>
                    <a:pt x="187" y="893"/>
                  </a:lnTo>
                  <a:lnTo>
                    <a:pt x="217" y="853"/>
                  </a:lnTo>
                  <a:lnTo>
                    <a:pt x="252" y="820"/>
                  </a:lnTo>
                  <a:lnTo>
                    <a:pt x="294" y="793"/>
                  </a:lnTo>
                  <a:lnTo>
                    <a:pt x="339" y="772"/>
                  </a:lnTo>
                  <a:lnTo>
                    <a:pt x="387" y="757"/>
                  </a:lnTo>
                  <a:lnTo>
                    <a:pt x="437" y="751"/>
                  </a:lnTo>
                  <a:lnTo>
                    <a:pt x="517" y="755"/>
                  </a:lnTo>
                  <a:lnTo>
                    <a:pt x="597" y="779"/>
                  </a:lnTo>
                  <a:lnTo>
                    <a:pt x="671" y="820"/>
                  </a:lnTo>
                  <a:lnTo>
                    <a:pt x="735" y="875"/>
                  </a:lnTo>
                  <a:lnTo>
                    <a:pt x="766" y="915"/>
                  </a:lnTo>
                  <a:lnTo>
                    <a:pt x="766" y="845"/>
                  </a:lnTo>
                  <a:lnTo>
                    <a:pt x="753" y="828"/>
                  </a:lnTo>
                  <a:lnTo>
                    <a:pt x="711" y="786"/>
                  </a:lnTo>
                  <a:lnTo>
                    <a:pt x="666" y="751"/>
                  </a:lnTo>
                  <a:lnTo>
                    <a:pt x="664" y="749"/>
                  </a:lnTo>
                  <a:lnTo>
                    <a:pt x="639" y="733"/>
                  </a:lnTo>
                  <a:lnTo>
                    <a:pt x="612" y="719"/>
                  </a:lnTo>
                  <a:lnTo>
                    <a:pt x="585" y="706"/>
                  </a:lnTo>
                  <a:lnTo>
                    <a:pt x="556" y="695"/>
                  </a:lnTo>
                  <a:lnTo>
                    <a:pt x="527" y="687"/>
                  </a:lnTo>
                  <a:lnTo>
                    <a:pt x="497" y="680"/>
                  </a:lnTo>
                  <a:lnTo>
                    <a:pt x="466" y="676"/>
                  </a:lnTo>
                  <a:lnTo>
                    <a:pt x="435" y="675"/>
                  </a:lnTo>
                  <a:lnTo>
                    <a:pt x="419" y="675"/>
                  </a:lnTo>
                  <a:lnTo>
                    <a:pt x="404" y="676"/>
                  </a:lnTo>
                  <a:lnTo>
                    <a:pt x="388" y="677"/>
                  </a:lnTo>
                  <a:lnTo>
                    <a:pt x="373" y="679"/>
                  </a:lnTo>
                  <a:lnTo>
                    <a:pt x="342" y="685"/>
                  </a:lnTo>
                  <a:lnTo>
                    <a:pt x="327" y="689"/>
                  </a:lnTo>
                  <a:lnTo>
                    <a:pt x="312" y="693"/>
                  </a:lnTo>
                  <a:lnTo>
                    <a:pt x="282" y="704"/>
                  </a:lnTo>
                  <a:lnTo>
                    <a:pt x="254" y="717"/>
                  </a:lnTo>
                  <a:lnTo>
                    <a:pt x="227" y="731"/>
                  </a:lnTo>
                  <a:lnTo>
                    <a:pt x="199" y="748"/>
                  </a:lnTo>
                  <a:lnTo>
                    <a:pt x="150" y="790"/>
                  </a:lnTo>
                  <a:lnTo>
                    <a:pt x="110" y="838"/>
                  </a:lnTo>
                  <a:lnTo>
                    <a:pt x="76" y="890"/>
                  </a:lnTo>
                  <a:lnTo>
                    <a:pt x="49" y="945"/>
                  </a:lnTo>
                  <a:lnTo>
                    <a:pt x="27" y="1003"/>
                  </a:lnTo>
                  <a:lnTo>
                    <a:pt x="12" y="1062"/>
                  </a:lnTo>
                  <a:lnTo>
                    <a:pt x="3" y="1123"/>
                  </a:lnTo>
                  <a:lnTo>
                    <a:pt x="0" y="1185"/>
                  </a:lnTo>
                  <a:lnTo>
                    <a:pt x="4" y="1247"/>
                  </a:lnTo>
                  <a:lnTo>
                    <a:pt x="17" y="1311"/>
                  </a:lnTo>
                  <a:lnTo>
                    <a:pt x="42" y="1372"/>
                  </a:lnTo>
                  <a:lnTo>
                    <a:pt x="80" y="1429"/>
                  </a:lnTo>
                  <a:lnTo>
                    <a:pt x="105" y="1454"/>
                  </a:lnTo>
                  <a:lnTo>
                    <a:pt x="132" y="1475"/>
                  </a:lnTo>
                  <a:lnTo>
                    <a:pt x="163" y="1493"/>
                  </a:lnTo>
                  <a:lnTo>
                    <a:pt x="194" y="1507"/>
                  </a:lnTo>
                  <a:lnTo>
                    <a:pt x="227" y="1516"/>
                  </a:lnTo>
                  <a:lnTo>
                    <a:pt x="260" y="1522"/>
                  </a:lnTo>
                  <a:lnTo>
                    <a:pt x="293" y="1524"/>
                  </a:lnTo>
                  <a:lnTo>
                    <a:pt x="325" y="1524"/>
                  </a:lnTo>
                  <a:lnTo>
                    <a:pt x="388" y="1517"/>
                  </a:lnTo>
                  <a:lnTo>
                    <a:pt x="449" y="1500"/>
                  </a:lnTo>
                  <a:lnTo>
                    <a:pt x="506" y="1475"/>
                  </a:lnTo>
                  <a:lnTo>
                    <a:pt x="559" y="1442"/>
                  </a:lnTo>
                  <a:lnTo>
                    <a:pt x="582" y="1424"/>
                  </a:lnTo>
                  <a:lnTo>
                    <a:pt x="607" y="1403"/>
                  </a:lnTo>
                  <a:lnTo>
                    <a:pt x="649" y="1360"/>
                  </a:lnTo>
                  <a:lnTo>
                    <a:pt x="686" y="1312"/>
                  </a:lnTo>
                  <a:lnTo>
                    <a:pt x="719" y="1263"/>
                  </a:lnTo>
                  <a:lnTo>
                    <a:pt x="734" y="1237"/>
                  </a:lnTo>
                  <a:lnTo>
                    <a:pt x="747" y="1211"/>
                  </a:lnTo>
                  <a:lnTo>
                    <a:pt x="760" y="1184"/>
                  </a:lnTo>
                  <a:lnTo>
                    <a:pt x="773" y="1158"/>
                  </a:lnTo>
                  <a:lnTo>
                    <a:pt x="783" y="1130"/>
                  </a:lnTo>
                  <a:lnTo>
                    <a:pt x="794" y="1103"/>
                  </a:lnTo>
                  <a:lnTo>
                    <a:pt x="803" y="1075"/>
                  </a:lnTo>
                  <a:lnTo>
                    <a:pt x="812" y="1048"/>
                  </a:lnTo>
                  <a:lnTo>
                    <a:pt x="832" y="973"/>
                  </a:lnTo>
                  <a:lnTo>
                    <a:pt x="838" y="942"/>
                  </a:lnTo>
                  <a:lnTo>
                    <a:pt x="847" y="896"/>
                  </a:lnTo>
                  <a:lnTo>
                    <a:pt x="859" y="819"/>
                  </a:lnTo>
                  <a:lnTo>
                    <a:pt x="865" y="741"/>
                  </a:lnTo>
                  <a:lnTo>
                    <a:pt x="866" y="663"/>
                  </a:lnTo>
                  <a:moveTo>
                    <a:pt x="6087" y="140"/>
                  </a:moveTo>
                  <a:lnTo>
                    <a:pt x="6087" y="120"/>
                  </a:lnTo>
                  <a:lnTo>
                    <a:pt x="6084" y="100"/>
                  </a:lnTo>
                  <a:lnTo>
                    <a:pt x="6079" y="80"/>
                  </a:lnTo>
                  <a:lnTo>
                    <a:pt x="6071" y="61"/>
                  </a:lnTo>
                  <a:lnTo>
                    <a:pt x="6070" y="59"/>
                  </a:lnTo>
                  <a:lnTo>
                    <a:pt x="6060" y="41"/>
                  </a:lnTo>
                  <a:lnTo>
                    <a:pt x="6043" y="23"/>
                  </a:lnTo>
                  <a:lnTo>
                    <a:pt x="6021" y="8"/>
                  </a:lnTo>
                  <a:lnTo>
                    <a:pt x="6007" y="3"/>
                  </a:lnTo>
                  <a:lnTo>
                    <a:pt x="5993" y="0"/>
                  </a:lnTo>
                  <a:lnTo>
                    <a:pt x="5979" y="0"/>
                  </a:lnTo>
                  <a:lnTo>
                    <a:pt x="5966" y="2"/>
                  </a:lnTo>
                  <a:lnTo>
                    <a:pt x="5954" y="6"/>
                  </a:lnTo>
                  <a:lnTo>
                    <a:pt x="5943" y="11"/>
                  </a:lnTo>
                  <a:lnTo>
                    <a:pt x="5933" y="17"/>
                  </a:lnTo>
                  <a:lnTo>
                    <a:pt x="5924" y="23"/>
                  </a:lnTo>
                  <a:lnTo>
                    <a:pt x="5915" y="29"/>
                  </a:lnTo>
                  <a:lnTo>
                    <a:pt x="5907" y="35"/>
                  </a:lnTo>
                  <a:lnTo>
                    <a:pt x="5900" y="42"/>
                  </a:lnTo>
                  <a:lnTo>
                    <a:pt x="5892" y="49"/>
                  </a:lnTo>
                  <a:lnTo>
                    <a:pt x="5885" y="55"/>
                  </a:lnTo>
                  <a:lnTo>
                    <a:pt x="5876" y="65"/>
                  </a:lnTo>
                  <a:lnTo>
                    <a:pt x="5872" y="71"/>
                  </a:lnTo>
                  <a:lnTo>
                    <a:pt x="5867" y="77"/>
                  </a:lnTo>
                  <a:lnTo>
                    <a:pt x="5864" y="83"/>
                  </a:lnTo>
                  <a:lnTo>
                    <a:pt x="5847" y="121"/>
                  </a:lnTo>
                  <a:lnTo>
                    <a:pt x="5835" y="158"/>
                  </a:lnTo>
                  <a:lnTo>
                    <a:pt x="5827" y="195"/>
                  </a:lnTo>
                  <a:lnTo>
                    <a:pt x="5819" y="232"/>
                  </a:lnTo>
                  <a:lnTo>
                    <a:pt x="5813" y="269"/>
                  </a:lnTo>
                  <a:lnTo>
                    <a:pt x="5808" y="305"/>
                  </a:lnTo>
                  <a:lnTo>
                    <a:pt x="5803" y="342"/>
                  </a:lnTo>
                  <a:lnTo>
                    <a:pt x="5798" y="379"/>
                  </a:lnTo>
                  <a:lnTo>
                    <a:pt x="5790" y="463"/>
                  </a:lnTo>
                  <a:lnTo>
                    <a:pt x="5783" y="546"/>
                  </a:lnTo>
                  <a:lnTo>
                    <a:pt x="5778" y="630"/>
                  </a:lnTo>
                  <a:lnTo>
                    <a:pt x="5775" y="714"/>
                  </a:lnTo>
                  <a:lnTo>
                    <a:pt x="5774" y="797"/>
                  </a:lnTo>
                  <a:lnTo>
                    <a:pt x="5774" y="880"/>
                  </a:lnTo>
                  <a:lnTo>
                    <a:pt x="5776" y="964"/>
                  </a:lnTo>
                  <a:lnTo>
                    <a:pt x="5778" y="1047"/>
                  </a:lnTo>
                  <a:lnTo>
                    <a:pt x="5781" y="1130"/>
                  </a:lnTo>
                  <a:lnTo>
                    <a:pt x="5786" y="1213"/>
                  </a:lnTo>
                  <a:lnTo>
                    <a:pt x="5791" y="1296"/>
                  </a:lnTo>
                  <a:lnTo>
                    <a:pt x="5795" y="1378"/>
                  </a:lnTo>
                  <a:lnTo>
                    <a:pt x="5799" y="1462"/>
                  </a:lnTo>
                  <a:lnTo>
                    <a:pt x="5802" y="1544"/>
                  </a:lnTo>
                  <a:lnTo>
                    <a:pt x="5803" y="1580"/>
                  </a:lnTo>
                  <a:lnTo>
                    <a:pt x="5803" y="1616"/>
                  </a:lnTo>
                  <a:lnTo>
                    <a:pt x="5803" y="1651"/>
                  </a:lnTo>
                  <a:lnTo>
                    <a:pt x="5802" y="1687"/>
                  </a:lnTo>
                  <a:lnTo>
                    <a:pt x="5799" y="1722"/>
                  </a:lnTo>
                  <a:lnTo>
                    <a:pt x="5795" y="1757"/>
                  </a:lnTo>
                  <a:lnTo>
                    <a:pt x="5789" y="1790"/>
                  </a:lnTo>
                  <a:lnTo>
                    <a:pt x="5779" y="1819"/>
                  </a:lnTo>
                  <a:lnTo>
                    <a:pt x="5771" y="1834"/>
                  </a:lnTo>
                  <a:lnTo>
                    <a:pt x="5763" y="1849"/>
                  </a:lnTo>
                  <a:lnTo>
                    <a:pt x="5754" y="1862"/>
                  </a:lnTo>
                  <a:lnTo>
                    <a:pt x="5744" y="1873"/>
                  </a:lnTo>
                  <a:lnTo>
                    <a:pt x="5734" y="1882"/>
                  </a:lnTo>
                  <a:lnTo>
                    <a:pt x="5723" y="1888"/>
                  </a:lnTo>
                  <a:lnTo>
                    <a:pt x="5712" y="1891"/>
                  </a:lnTo>
                  <a:lnTo>
                    <a:pt x="5701" y="1890"/>
                  </a:lnTo>
                  <a:lnTo>
                    <a:pt x="5679" y="1879"/>
                  </a:lnTo>
                  <a:lnTo>
                    <a:pt x="5658" y="1858"/>
                  </a:lnTo>
                  <a:lnTo>
                    <a:pt x="5642" y="1831"/>
                  </a:lnTo>
                  <a:lnTo>
                    <a:pt x="5633" y="1802"/>
                  </a:lnTo>
                  <a:lnTo>
                    <a:pt x="5631" y="1792"/>
                  </a:lnTo>
                  <a:lnTo>
                    <a:pt x="5626" y="1782"/>
                  </a:lnTo>
                  <a:lnTo>
                    <a:pt x="5618" y="1774"/>
                  </a:lnTo>
                  <a:lnTo>
                    <a:pt x="5601" y="1763"/>
                  </a:lnTo>
                  <a:lnTo>
                    <a:pt x="5581" y="1759"/>
                  </a:lnTo>
                  <a:lnTo>
                    <a:pt x="5561" y="1762"/>
                  </a:lnTo>
                  <a:lnTo>
                    <a:pt x="5544" y="1774"/>
                  </a:lnTo>
                  <a:lnTo>
                    <a:pt x="5532" y="1791"/>
                  </a:lnTo>
                  <a:lnTo>
                    <a:pt x="5528" y="1811"/>
                  </a:lnTo>
                  <a:lnTo>
                    <a:pt x="5532" y="1831"/>
                  </a:lnTo>
                  <a:lnTo>
                    <a:pt x="5543" y="1848"/>
                  </a:lnTo>
                  <a:lnTo>
                    <a:pt x="5546" y="1852"/>
                  </a:lnTo>
                  <a:lnTo>
                    <a:pt x="5562" y="1868"/>
                  </a:lnTo>
                  <a:lnTo>
                    <a:pt x="5578" y="1882"/>
                  </a:lnTo>
                  <a:lnTo>
                    <a:pt x="5594" y="1895"/>
                  </a:lnTo>
                  <a:lnTo>
                    <a:pt x="5611" y="1908"/>
                  </a:lnTo>
                  <a:lnTo>
                    <a:pt x="5629" y="1920"/>
                  </a:lnTo>
                  <a:lnTo>
                    <a:pt x="5648" y="1931"/>
                  </a:lnTo>
                  <a:lnTo>
                    <a:pt x="5670" y="1940"/>
                  </a:lnTo>
                  <a:lnTo>
                    <a:pt x="5694" y="1945"/>
                  </a:lnTo>
                  <a:lnTo>
                    <a:pt x="5719" y="1943"/>
                  </a:lnTo>
                  <a:lnTo>
                    <a:pt x="5743" y="1936"/>
                  </a:lnTo>
                  <a:lnTo>
                    <a:pt x="5764" y="1924"/>
                  </a:lnTo>
                  <a:lnTo>
                    <a:pt x="5781" y="1910"/>
                  </a:lnTo>
                  <a:lnTo>
                    <a:pt x="5795" y="1894"/>
                  </a:lnTo>
                  <a:lnTo>
                    <a:pt x="5797" y="1891"/>
                  </a:lnTo>
                  <a:lnTo>
                    <a:pt x="5807" y="1878"/>
                  </a:lnTo>
                  <a:lnTo>
                    <a:pt x="5818" y="1861"/>
                  </a:lnTo>
                  <a:lnTo>
                    <a:pt x="5827" y="1843"/>
                  </a:lnTo>
                  <a:lnTo>
                    <a:pt x="5836" y="1824"/>
                  </a:lnTo>
                  <a:lnTo>
                    <a:pt x="5843" y="1805"/>
                  </a:lnTo>
                  <a:lnTo>
                    <a:pt x="5847" y="1786"/>
                  </a:lnTo>
                  <a:lnTo>
                    <a:pt x="5852" y="1767"/>
                  </a:lnTo>
                  <a:lnTo>
                    <a:pt x="5855" y="1748"/>
                  </a:lnTo>
                  <a:lnTo>
                    <a:pt x="5858" y="1730"/>
                  </a:lnTo>
                  <a:lnTo>
                    <a:pt x="5861" y="1711"/>
                  </a:lnTo>
                  <a:lnTo>
                    <a:pt x="5863" y="1692"/>
                  </a:lnTo>
                  <a:lnTo>
                    <a:pt x="5867" y="1656"/>
                  </a:lnTo>
                  <a:lnTo>
                    <a:pt x="5871" y="1619"/>
                  </a:lnTo>
                  <a:lnTo>
                    <a:pt x="5875" y="1582"/>
                  </a:lnTo>
                  <a:lnTo>
                    <a:pt x="5878" y="1545"/>
                  </a:lnTo>
                  <a:lnTo>
                    <a:pt x="5883" y="1461"/>
                  </a:lnTo>
                  <a:lnTo>
                    <a:pt x="5887" y="1378"/>
                  </a:lnTo>
                  <a:lnTo>
                    <a:pt x="5891" y="1295"/>
                  </a:lnTo>
                  <a:lnTo>
                    <a:pt x="5894" y="1211"/>
                  </a:lnTo>
                  <a:lnTo>
                    <a:pt x="5895" y="1128"/>
                  </a:lnTo>
                  <a:lnTo>
                    <a:pt x="5896" y="1045"/>
                  </a:lnTo>
                  <a:lnTo>
                    <a:pt x="5895" y="962"/>
                  </a:lnTo>
                  <a:lnTo>
                    <a:pt x="5894" y="889"/>
                  </a:lnTo>
                  <a:lnTo>
                    <a:pt x="5892" y="816"/>
                  </a:lnTo>
                  <a:lnTo>
                    <a:pt x="5890" y="744"/>
                  </a:lnTo>
                  <a:lnTo>
                    <a:pt x="5888" y="672"/>
                  </a:lnTo>
                  <a:lnTo>
                    <a:pt x="5885" y="599"/>
                  </a:lnTo>
                  <a:lnTo>
                    <a:pt x="5882" y="527"/>
                  </a:lnTo>
                  <a:lnTo>
                    <a:pt x="5879" y="455"/>
                  </a:lnTo>
                  <a:lnTo>
                    <a:pt x="5878" y="383"/>
                  </a:lnTo>
                  <a:lnTo>
                    <a:pt x="5878" y="347"/>
                  </a:lnTo>
                  <a:lnTo>
                    <a:pt x="5879" y="311"/>
                  </a:lnTo>
                  <a:lnTo>
                    <a:pt x="5881" y="276"/>
                  </a:lnTo>
                  <a:lnTo>
                    <a:pt x="5883" y="240"/>
                  </a:lnTo>
                  <a:lnTo>
                    <a:pt x="5887" y="205"/>
                  </a:lnTo>
                  <a:lnTo>
                    <a:pt x="5892" y="171"/>
                  </a:lnTo>
                  <a:lnTo>
                    <a:pt x="5900" y="138"/>
                  </a:lnTo>
                  <a:lnTo>
                    <a:pt x="5911" y="108"/>
                  </a:lnTo>
                  <a:lnTo>
                    <a:pt x="5913" y="104"/>
                  </a:lnTo>
                  <a:lnTo>
                    <a:pt x="5915" y="100"/>
                  </a:lnTo>
                  <a:lnTo>
                    <a:pt x="5917" y="96"/>
                  </a:lnTo>
                  <a:lnTo>
                    <a:pt x="5921" y="92"/>
                  </a:lnTo>
                  <a:lnTo>
                    <a:pt x="5927" y="86"/>
                  </a:lnTo>
                  <a:lnTo>
                    <a:pt x="5935" y="78"/>
                  </a:lnTo>
                  <a:lnTo>
                    <a:pt x="5943" y="72"/>
                  </a:lnTo>
                  <a:lnTo>
                    <a:pt x="5952" y="67"/>
                  </a:lnTo>
                  <a:lnTo>
                    <a:pt x="5961" y="62"/>
                  </a:lnTo>
                  <a:lnTo>
                    <a:pt x="5969" y="59"/>
                  </a:lnTo>
                  <a:lnTo>
                    <a:pt x="5984" y="59"/>
                  </a:lnTo>
                  <a:lnTo>
                    <a:pt x="5988" y="60"/>
                  </a:lnTo>
                  <a:lnTo>
                    <a:pt x="5992" y="63"/>
                  </a:lnTo>
                  <a:lnTo>
                    <a:pt x="5999" y="70"/>
                  </a:lnTo>
                  <a:lnTo>
                    <a:pt x="6006" y="79"/>
                  </a:lnTo>
                  <a:lnTo>
                    <a:pt x="6014" y="90"/>
                  </a:lnTo>
                  <a:lnTo>
                    <a:pt x="6021" y="104"/>
                  </a:lnTo>
                  <a:lnTo>
                    <a:pt x="6028" y="118"/>
                  </a:lnTo>
                  <a:lnTo>
                    <a:pt x="6036" y="133"/>
                  </a:lnTo>
                  <a:lnTo>
                    <a:pt x="6044" y="149"/>
                  </a:lnTo>
                  <a:lnTo>
                    <a:pt x="6052" y="164"/>
                  </a:lnTo>
                  <a:lnTo>
                    <a:pt x="6053" y="166"/>
                  </a:lnTo>
                  <a:lnTo>
                    <a:pt x="6056" y="170"/>
                  </a:lnTo>
                  <a:lnTo>
                    <a:pt x="6060" y="173"/>
                  </a:lnTo>
                  <a:lnTo>
                    <a:pt x="6074" y="175"/>
                  </a:lnTo>
                  <a:lnTo>
                    <a:pt x="6083" y="169"/>
                  </a:lnTo>
                  <a:lnTo>
                    <a:pt x="6085" y="160"/>
                  </a:lnTo>
                  <a:lnTo>
                    <a:pt x="6087" y="140"/>
                  </a:lnTo>
                </a:path>
              </a:pathLst>
            </a:custGeom>
            <a:solidFill>
              <a:srgbClr val="18428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s-BO"/>
            </a:p>
          </p:txBody>
        </p:sp>
      </p:grpSp>
    </p:spTree>
    <p:extLst>
      <p:ext uri="{BB962C8B-B14F-4D97-AF65-F5344CB8AC3E}">
        <p14:creationId xmlns:p14="http://schemas.microsoft.com/office/powerpoint/2010/main" val="34389356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a:extLst>
              <a:ext uri="{FF2B5EF4-FFF2-40B4-BE49-F238E27FC236}">
                <a16:creationId xmlns="" xmlns:a16="http://schemas.microsoft.com/office/drawing/2014/main" id="{22AC0F86-9A78-4E84-A4B4-ADB8B2629A0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 xmlns:a16="http://schemas.microsoft.com/office/drawing/2014/main" id="{4AF78B9E-8BE2-4706-9377-A05FA25ABAB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5736" y="0"/>
            <a:ext cx="12229962" cy="6856214"/>
            <a:chOff x="-15736" y="0"/>
            <a:chExt cx="12229962" cy="6856214"/>
          </a:xfrm>
        </p:grpSpPr>
        <p:pic>
          <p:nvPicPr>
            <p:cNvPr id="15" name="Picture 14">
              <a:extLst>
                <a:ext uri="{FF2B5EF4-FFF2-40B4-BE49-F238E27FC236}">
                  <a16:creationId xmlns="" xmlns:a16="http://schemas.microsoft.com/office/drawing/2014/main" id="{32CDFDE2-4DB3-4623-BA21-187D1B710FB9}"/>
                </a:ext>
                <a:ext uri="{C183D7F6-B498-43B3-948B-1728B52AA6E4}">
                  <adec:decorative xmlns="" xmlns:adec="http://schemas.microsoft.com/office/drawing/2017/decorative" val="1"/>
                </a:ext>
              </a:extLst>
            </p:cNvPr>
            <p:cNvPicPr>
              <a:picLocks noChangeAspect="1"/>
            </p:cNvPicPr>
            <p:nvPr>
              <p:extLst>
                <p:ext uri="{386F3935-93C4-4BCD-93E2-E3B085C9AB24}">
                  <p16:designElem xmlns=""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6" name="Rectangle 15">
              <a:extLst>
                <a:ext uri="{FF2B5EF4-FFF2-40B4-BE49-F238E27FC236}">
                  <a16:creationId xmlns="" xmlns:a16="http://schemas.microsoft.com/office/drawing/2014/main" id="{ED74B2AA-1443-4E9B-8462-F7F5B852590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 xmlns:a16="http://schemas.microsoft.com/office/drawing/2014/main" id="{9BB652B6-7300-49EC-9422-EF5342492AF1}"/>
                </a:ext>
                <a:ext uri="{C183D7F6-B498-43B3-948B-1728B52AA6E4}">
                  <adec:decorative xmlns="" xmlns:adec="http://schemas.microsoft.com/office/drawing/2017/decorative" val="1"/>
                </a:ext>
              </a:extLst>
            </p:cNvPr>
            <p:cNvPicPr>
              <a:picLocks noChangeAspect="1"/>
            </p:cNvPicPr>
            <p:nvPr>
              <p:extLst>
                <p:ext uri="{386F3935-93C4-4BCD-93E2-E3B085C9AB24}">
                  <p16:designElem xmlns=""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8" name="Picture 17">
              <a:extLst>
                <a:ext uri="{FF2B5EF4-FFF2-40B4-BE49-F238E27FC236}">
                  <a16:creationId xmlns="" xmlns:a16="http://schemas.microsoft.com/office/drawing/2014/main" id="{D0909587-01DE-424D-A15F-DAA28CF2CD38}"/>
                </a:ext>
                <a:ext uri="{C183D7F6-B498-43B3-948B-1728B52AA6E4}">
                  <adec:decorative xmlns="" xmlns:adec="http://schemas.microsoft.com/office/drawing/2017/decorative" val="1"/>
                </a:ext>
              </a:extLst>
            </p:cNvPr>
            <p:cNvPicPr>
              <a:picLocks noChangeAspect="1"/>
            </p:cNvPicPr>
            <p:nvPr>
              <p:extLst>
                <p:ext uri="{386F3935-93C4-4BCD-93E2-E3B085C9AB24}">
                  <p16:designElem xmlns=""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ítulo 1">
            <a:extLst>
              <a:ext uri="{FF2B5EF4-FFF2-40B4-BE49-F238E27FC236}">
                <a16:creationId xmlns="" xmlns:a16="http://schemas.microsoft.com/office/drawing/2014/main" id="{2C05371E-DE0B-4940-BB20-682906EEB984}"/>
              </a:ext>
            </a:extLst>
          </p:cNvPr>
          <p:cNvSpPr>
            <a:spLocks noGrp="1"/>
          </p:cNvSpPr>
          <p:nvPr>
            <p:ph type="title"/>
          </p:nvPr>
        </p:nvSpPr>
        <p:spPr>
          <a:xfrm>
            <a:off x="7535825" y="982133"/>
            <a:ext cx="3360772" cy="1045974"/>
          </a:xfrm>
          <a:solidFill>
            <a:schemeClr val="accent4"/>
          </a:solidFill>
        </p:spPr>
        <p:txBody>
          <a:bodyPr vert="horz" lIns="91440" tIns="45720" rIns="91440" bIns="45720" rtlCol="0" anchor="ctr">
            <a:normAutofit/>
          </a:bodyPr>
          <a:lstStyle/>
          <a:p>
            <a:pPr>
              <a:lnSpc>
                <a:spcPct val="90000"/>
              </a:lnSpc>
            </a:pPr>
            <a:r>
              <a:rPr lang="en-US" sz="3700" b="1" dirty="0">
                <a:solidFill>
                  <a:schemeClr val="bg1"/>
                </a:solidFill>
              </a:rPr>
              <a:t>TITULACIÓN</a:t>
            </a:r>
          </a:p>
        </p:txBody>
      </p:sp>
      <p:sp>
        <p:nvSpPr>
          <p:cNvPr id="20" name="Rectangle 19">
            <a:extLst>
              <a:ext uri="{FF2B5EF4-FFF2-40B4-BE49-F238E27FC236}">
                <a16:creationId xmlns="" xmlns:a16="http://schemas.microsoft.com/office/drawing/2014/main" id="{69A54E25-1C05-48E5-A5CC-3778C1D3632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Imagen 6" descr="Imagen que contiene botella&#10;&#10;Descripción generada automáticamente">
            <a:extLst>
              <a:ext uri="{FF2B5EF4-FFF2-40B4-BE49-F238E27FC236}">
                <a16:creationId xmlns="" xmlns:a16="http://schemas.microsoft.com/office/drawing/2014/main" id="{10B9F2E4-D4A6-4855-942E-E0A162A1B199}"/>
              </a:ext>
            </a:extLst>
          </p:cNvPr>
          <p:cNvPicPr>
            <a:picLocks noChangeAspect="1"/>
          </p:cNvPicPr>
          <p:nvPr/>
        </p:nvPicPr>
        <p:blipFill rotWithShape="1">
          <a:blip r:embed="rId4"/>
          <a:srcRect t="2408" r="-2" b="-2"/>
          <a:stretch/>
        </p:blipFill>
        <p:spPr>
          <a:xfrm>
            <a:off x="1412683" y="1410208"/>
            <a:ext cx="5278777" cy="3858780"/>
          </a:xfrm>
          <a:prstGeom prst="rect">
            <a:avLst/>
          </a:prstGeom>
        </p:spPr>
      </p:pic>
      <p:cxnSp>
        <p:nvCxnSpPr>
          <p:cNvPr id="22" name="Straight Connector 21">
            <a:extLst>
              <a:ext uri="{FF2B5EF4-FFF2-40B4-BE49-F238E27FC236}">
                <a16:creationId xmlns="" xmlns:a16="http://schemas.microsoft.com/office/drawing/2014/main" id="{0E5D0023-B23E-4823-8D72-B07FFF8CAE96}"/>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Rectángulo 4">
            <a:extLst>
              <a:ext uri="{FF2B5EF4-FFF2-40B4-BE49-F238E27FC236}">
                <a16:creationId xmlns="" xmlns:a16="http://schemas.microsoft.com/office/drawing/2014/main" id="{FC8E0C24-7541-4E9F-81A0-12734D8CC4EC}"/>
              </a:ext>
            </a:extLst>
          </p:cNvPr>
          <p:cNvSpPr/>
          <p:nvPr/>
        </p:nvSpPr>
        <p:spPr>
          <a:xfrm>
            <a:off x="7535824" y="2556932"/>
            <a:ext cx="3875888" cy="3318936"/>
          </a:xfrm>
          <a:prstGeom prst="rect">
            <a:avLst/>
          </a:prstGeom>
        </p:spPr>
        <p:txBody>
          <a:bodyPr vert="horz" lIns="91440" tIns="45720" rIns="91440" bIns="45720" rtlCol="0" anchor="t">
            <a:normAutofit fontScale="25000" lnSpcReduction="20000"/>
          </a:bodyPr>
          <a:lstStyle/>
          <a:p>
            <a:pPr marL="128270" marR="582295" algn="just">
              <a:lnSpc>
                <a:spcPct val="90000"/>
              </a:lnSpc>
              <a:spcBef>
                <a:spcPct val="20000"/>
              </a:spcBef>
              <a:spcAft>
                <a:spcPts val="600"/>
              </a:spcAft>
              <a:buClr>
                <a:schemeClr val="accent1"/>
              </a:buClr>
              <a:buSzPct val="115000"/>
            </a:pPr>
            <a:r>
              <a:rPr lang="en-US" sz="6400" dirty="0">
                <a:solidFill>
                  <a:schemeClr val="tx1">
                    <a:lumMod val="85000"/>
                    <a:lumOff val="15000"/>
                  </a:schemeClr>
                </a:solidFill>
                <a:latin typeface="Arial" panose="020B0604020202020204" pitchFamily="34" charset="0"/>
                <a:cs typeface="Arial" panose="020B0604020202020204" pitchFamily="34" charset="0"/>
              </a:rPr>
              <a:t>Es el </a:t>
            </a:r>
            <a:r>
              <a:rPr lang="en-US" sz="6400" dirty="0" err="1">
                <a:solidFill>
                  <a:schemeClr val="tx1">
                    <a:lumMod val="85000"/>
                    <a:lumOff val="15000"/>
                  </a:schemeClr>
                </a:solidFill>
                <a:latin typeface="Arial" panose="020B0604020202020204" pitchFamily="34" charset="0"/>
                <a:cs typeface="Arial" panose="020B0604020202020204" pitchFamily="34" charset="0"/>
              </a:rPr>
              <a:t>procedimiento</a:t>
            </a:r>
            <a:r>
              <a:rPr lang="en-US" sz="6400" dirty="0">
                <a:solidFill>
                  <a:schemeClr val="tx1">
                    <a:lumMod val="85000"/>
                    <a:lumOff val="15000"/>
                  </a:schemeClr>
                </a:solidFill>
                <a:latin typeface="Arial" panose="020B0604020202020204" pitchFamily="34" charset="0"/>
                <a:cs typeface="Arial" panose="020B0604020202020204" pitchFamily="34" charset="0"/>
              </a:rPr>
              <a:t> de </a:t>
            </a:r>
            <a:r>
              <a:rPr lang="en-US" sz="6400" dirty="0" err="1">
                <a:solidFill>
                  <a:schemeClr val="tx1">
                    <a:lumMod val="85000"/>
                    <a:lumOff val="15000"/>
                  </a:schemeClr>
                </a:solidFill>
                <a:latin typeface="Arial" panose="020B0604020202020204" pitchFamily="34" charset="0"/>
                <a:cs typeface="Arial" panose="020B0604020202020204" pitchFamily="34" charset="0"/>
              </a:rPr>
              <a:t>añadir</a:t>
            </a:r>
            <a:r>
              <a:rPr lang="en-US" sz="6400" dirty="0">
                <a:solidFill>
                  <a:schemeClr val="tx1">
                    <a:lumMod val="85000"/>
                    <a:lumOff val="15000"/>
                  </a:schemeClr>
                </a:solidFill>
                <a:latin typeface="Arial" panose="020B0604020202020204" pitchFamily="34" charset="0"/>
                <a:cs typeface="Arial" panose="020B0604020202020204" pitchFamily="34" charset="0"/>
              </a:rPr>
              <a:t> un </a:t>
            </a:r>
            <a:r>
              <a:rPr lang="en-US" sz="6400" dirty="0" err="1">
                <a:solidFill>
                  <a:schemeClr val="tx1">
                    <a:lumMod val="85000"/>
                    <a:lumOff val="15000"/>
                  </a:schemeClr>
                </a:solidFill>
                <a:latin typeface="Arial" panose="020B0604020202020204" pitchFamily="34" charset="0"/>
                <a:cs typeface="Arial" panose="020B0604020202020204" pitchFamily="34" charset="0"/>
              </a:rPr>
              <a:t>reactivo</a:t>
            </a:r>
            <a:r>
              <a:rPr lang="en-US" sz="6400" dirty="0">
                <a:solidFill>
                  <a:schemeClr val="tx1">
                    <a:lumMod val="85000"/>
                    <a:lumOff val="15000"/>
                  </a:schemeClr>
                </a:solidFill>
                <a:latin typeface="Arial" panose="020B0604020202020204" pitchFamily="34" charset="0"/>
                <a:cs typeface="Arial" panose="020B0604020202020204" pitchFamily="34" charset="0"/>
              </a:rPr>
              <a:t> </a:t>
            </a:r>
            <a:r>
              <a:rPr lang="en-US" sz="6400" dirty="0" err="1">
                <a:solidFill>
                  <a:schemeClr val="tx1">
                    <a:lumMod val="85000"/>
                    <a:lumOff val="15000"/>
                  </a:schemeClr>
                </a:solidFill>
                <a:latin typeface="Arial" panose="020B0604020202020204" pitchFamily="34" charset="0"/>
                <a:cs typeface="Arial" panose="020B0604020202020204" pitchFamily="34" charset="0"/>
              </a:rPr>
              <a:t>denominado</a:t>
            </a:r>
            <a:r>
              <a:rPr lang="en-US" sz="6400" dirty="0">
                <a:solidFill>
                  <a:schemeClr val="tx1">
                    <a:lumMod val="85000"/>
                    <a:lumOff val="15000"/>
                  </a:schemeClr>
                </a:solidFill>
                <a:latin typeface="Arial" panose="020B0604020202020204" pitchFamily="34" charset="0"/>
                <a:cs typeface="Arial" panose="020B0604020202020204" pitchFamily="34" charset="0"/>
              </a:rPr>
              <a:t> </a:t>
            </a:r>
            <a:r>
              <a:rPr lang="en-US" sz="6400" dirty="0" err="1">
                <a:solidFill>
                  <a:schemeClr val="tx1">
                    <a:lumMod val="85000"/>
                    <a:lumOff val="15000"/>
                  </a:schemeClr>
                </a:solidFill>
                <a:latin typeface="Arial" panose="020B0604020202020204" pitchFamily="34" charset="0"/>
                <a:cs typeface="Arial" panose="020B0604020202020204" pitchFamily="34" charset="0"/>
              </a:rPr>
              <a:t>reactivo</a:t>
            </a:r>
            <a:r>
              <a:rPr lang="en-US" sz="6400" dirty="0">
                <a:solidFill>
                  <a:schemeClr val="tx1">
                    <a:lumMod val="85000"/>
                    <a:lumOff val="15000"/>
                  </a:schemeClr>
                </a:solidFill>
                <a:latin typeface="Arial" panose="020B0604020202020204" pitchFamily="34" charset="0"/>
                <a:cs typeface="Arial" panose="020B0604020202020204" pitchFamily="34" charset="0"/>
              </a:rPr>
              <a:t> </a:t>
            </a:r>
            <a:r>
              <a:rPr lang="en-US" sz="6400" dirty="0" err="1">
                <a:solidFill>
                  <a:schemeClr val="tx1">
                    <a:lumMod val="85000"/>
                    <a:lumOff val="15000"/>
                  </a:schemeClr>
                </a:solidFill>
                <a:latin typeface="Arial" panose="020B0604020202020204" pitchFamily="34" charset="0"/>
                <a:cs typeface="Arial" panose="020B0604020202020204" pitchFamily="34" charset="0"/>
              </a:rPr>
              <a:t>titulante</a:t>
            </a:r>
            <a:r>
              <a:rPr lang="en-US" sz="6400" dirty="0">
                <a:solidFill>
                  <a:schemeClr val="tx1">
                    <a:lumMod val="85000"/>
                    <a:lumOff val="15000"/>
                  </a:schemeClr>
                </a:solidFill>
                <a:latin typeface="Arial" panose="020B0604020202020204" pitchFamily="34" charset="0"/>
                <a:cs typeface="Arial" panose="020B0604020202020204" pitchFamily="34" charset="0"/>
              </a:rPr>
              <a:t>, a</a:t>
            </a:r>
            <a:r>
              <a:rPr lang="en-US" sz="6400" spc="-90" dirty="0">
                <a:solidFill>
                  <a:schemeClr val="tx1">
                    <a:lumMod val="85000"/>
                    <a:lumOff val="15000"/>
                  </a:schemeClr>
                </a:solidFill>
                <a:latin typeface="Arial" panose="020B0604020202020204" pitchFamily="34" charset="0"/>
                <a:cs typeface="Arial" panose="020B0604020202020204" pitchFamily="34" charset="0"/>
              </a:rPr>
              <a:t> </a:t>
            </a:r>
            <a:r>
              <a:rPr lang="en-US" sz="6400" dirty="0">
                <a:solidFill>
                  <a:schemeClr val="tx1">
                    <a:lumMod val="85000"/>
                    <a:lumOff val="15000"/>
                  </a:schemeClr>
                </a:solidFill>
                <a:latin typeface="Arial" panose="020B0604020202020204" pitchFamily="34" charset="0"/>
                <a:cs typeface="Arial" panose="020B0604020202020204" pitchFamily="34" charset="0"/>
              </a:rPr>
              <a:t>una</a:t>
            </a:r>
            <a:r>
              <a:rPr lang="en-US" sz="6400" spc="-90" dirty="0">
                <a:solidFill>
                  <a:schemeClr val="tx1">
                    <a:lumMod val="85000"/>
                    <a:lumOff val="15000"/>
                  </a:schemeClr>
                </a:solidFill>
                <a:latin typeface="Arial" panose="020B0604020202020204" pitchFamily="34" charset="0"/>
                <a:cs typeface="Arial" panose="020B0604020202020204" pitchFamily="34" charset="0"/>
              </a:rPr>
              <a:t> </a:t>
            </a:r>
            <a:r>
              <a:rPr lang="es-BO" sz="6400" dirty="0">
                <a:solidFill>
                  <a:schemeClr val="tx1">
                    <a:lumMod val="85000"/>
                    <a:lumOff val="15000"/>
                  </a:schemeClr>
                </a:solidFill>
                <a:latin typeface="Arial" panose="020B0604020202020204" pitchFamily="34" charset="0"/>
                <a:cs typeface="Arial" panose="020B0604020202020204" pitchFamily="34" charset="0"/>
              </a:rPr>
              <a:t>solución</a:t>
            </a:r>
            <a:r>
              <a:rPr lang="en-US" sz="6400" spc="-90" dirty="0">
                <a:solidFill>
                  <a:schemeClr val="tx1">
                    <a:lumMod val="85000"/>
                    <a:lumOff val="15000"/>
                  </a:schemeClr>
                </a:solidFill>
                <a:latin typeface="Arial" panose="020B0604020202020204" pitchFamily="34" charset="0"/>
                <a:cs typeface="Arial" panose="020B0604020202020204" pitchFamily="34" charset="0"/>
              </a:rPr>
              <a:t> </a:t>
            </a:r>
            <a:r>
              <a:rPr lang="en-US" sz="6400" dirty="0" err="1">
                <a:solidFill>
                  <a:schemeClr val="tx1">
                    <a:lumMod val="85000"/>
                    <a:lumOff val="15000"/>
                  </a:schemeClr>
                </a:solidFill>
                <a:latin typeface="Arial" panose="020B0604020202020204" pitchFamily="34" charset="0"/>
                <a:cs typeface="Arial" panose="020B0604020202020204" pitchFamily="34" charset="0"/>
              </a:rPr>
              <a:t>denominada</a:t>
            </a:r>
            <a:r>
              <a:rPr lang="en-US" sz="6400" spc="-90" dirty="0">
                <a:solidFill>
                  <a:schemeClr val="tx1">
                    <a:lumMod val="85000"/>
                    <a:lumOff val="15000"/>
                  </a:schemeClr>
                </a:solidFill>
                <a:latin typeface="Arial" panose="020B0604020202020204" pitchFamily="34" charset="0"/>
                <a:cs typeface="Arial" panose="020B0604020202020204" pitchFamily="34" charset="0"/>
              </a:rPr>
              <a:t> </a:t>
            </a:r>
            <a:r>
              <a:rPr lang="en-US" sz="6400" dirty="0" err="1">
                <a:solidFill>
                  <a:schemeClr val="tx1">
                    <a:lumMod val="85000"/>
                    <a:lumOff val="15000"/>
                  </a:schemeClr>
                </a:solidFill>
                <a:latin typeface="Arial" panose="020B0604020202020204" pitchFamily="34" charset="0"/>
                <a:cs typeface="Arial" panose="020B0604020202020204" pitchFamily="34" charset="0"/>
              </a:rPr>
              <a:t>solución</a:t>
            </a:r>
            <a:r>
              <a:rPr lang="en-US" sz="6400" spc="-90" dirty="0">
                <a:solidFill>
                  <a:schemeClr val="tx1">
                    <a:lumMod val="85000"/>
                    <a:lumOff val="15000"/>
                  </a:schemeClr>
                </a:solidFill>
                <a:latin typeface="Arial" panose="020B0604020202020204" pitchFamily="34" charset="0"/>
                <a:cs typeface="Arial" panose="020B0604020202020204" pitchFamily="34" charset="0"/>
              </a:rPr>
              <a:t> </a:t>
            </a:r>
            <a:r>
              <a:rPr lang="en-US" sz="6400" dirty="0">
                <a:solidFill>
                  <a:schemeClr val="tx1">
                    <a:lumMod val="85000"/>
                    <a:lumOff val="15000"/>
                  </a:schemeClr>
                </a:solidFill>
                <a:latin typeface="Arial" panose="020B0604020202020204" pitchFamily="34" charset="0"/>
                <a:cs typeface="Arial" panose="020B0604020202020204" pitchFamily="34" charset="0"/>
              </a:rPr>
              <a:t>a</a:t>
            </a:r>
            <a:r>
              <a:rPr lang="en-US" sz="6400" spc="-95" dirty="0">
                <a:solidFill>
                  <a:schemeClr val="tx1">
                    <a:lumMod val="85000"/>
                    <a:lumOff val="15000"/>
                  </a:schemeClr>
                </a:solidFill>
                <a:latin typeface="Arial" panose="020B0604020202020204" pitchFamily="34" charset="0"/>
                <a:cs typeface="Arial" panose="020B0604020202020204" pitchFamily="34" charset="0"/>
              </a:rPr>
              <a:t> </a:t>
            </a:r>
            <a:r>
              <a:rPr lang="en-US" sz="6400" dirty="0">
                <a:solidFill>
                  <a:schemeClr val="tx1">
                    <a:lumMod val="85000"/>
                    <a:lumOff val="15000"/>
                  </a:schemeClr>
                </a:solidFill>
                <a:latin typeface="Arial" panose="020B0604020202020204" pitchFamily="34" charset="0"/>
                <a:cs typeface="Arial" panose="020B0604020202020204" pitchFamily="34" charset="0"/>
              </a:rPr>
              <a:t>titular</a:t>
            </a:r>
            <a:r>
              <a:rPr lang="en-US" sz="6400" spc="-105" dirty="0">
                <a:solidFill>
                  <a:schemeClr val="tx1">
                    <a:lumMod val="85000"/>
                    <a:lumOff val="15000"/>
                  </a:schemeClr>
                </a:solidFill>
                <a:latin typeface="Arial" panose="020B0604020202020204" pitchFamily="34" charset="0"/>
                <a:cs typeface="Arial" panose="020B0604020202020204" pitchFamily="34" charset="0"/>
              </a:rPr>
              <a:t> </a:t>
            </a:r>
            <a:r>
              <a:rPr lang="en-US" sz="6400" dirty="0">
                <a:solidFill>
                  <a:schemeClr val="tx1">
                    <a:lumMod val="85000"/>
                    <a:lumOff val="15000"/>
                  </a:schemeClr>
                </a:solidFill>
                <a:latin typeface="Arial" panose="020B0604020202020204" pitchFamily="34" charset="0"/>
                <a:cs typeface="Arial" panose="020B0604020202020204" pitchFamily="34" charset="0"/>
              </a:rPr>
              <a:t>hasta</a:t>
            </a:r>
            <a:r>
              <a:rPr lang="en-US" sz="6400" spc="-100" dirty="0">
                <a:solidFill>
                  <a:schemeClr val="tx1">
                    <a:lumMod val="85000"/>
                    <a:lumOff val="15000"/>
                  </a:schemeClr>
                </a:solidFill>
                <a:latin typeface="Arial" panose="020B0604020202020204" pitchFamily="34" charset="0"/>
                <a:cs typeface="Arial" panose="020B0604020202020204" pitchFamily="34" charset="0"/>
              </a:rPr>
              <a:t> </a:t>
            </a:r>
            <a:r>
              <a:rPr lang="en-US" sz="6400" dirty="0" err="1">
                <a:solidFill>
                  <a:schemeClr val="tx1">
                    <a:lumMod val="85000"/>
                    <a:lumOff val="15000"/>
                  </a:schemeClr>
                </a:solidFill>
                <a:latin typeface="Arial" panose="020B0604020202020204" pitchFamily="34" charset="0"/>
                <a:cs typeface="Arial" panose="020B0604020202020204" pitchFamily="34" charset="0"/>
              </a:rPr>
              <a:t>alcanzar</a:t>
            </a:r>
            <a:r>
              <a:rPr lang="en-US" sz="6400" spc="-90" dirty="0">
                <a:solidFill>
                  <a:schemeClr val="tx1">
                    <a:lumMod val="85000"/>
                    <a:lumOff val="15000"/>
                  </a:schemeClr>
                </a:solidFill>
                <a:latin typeface="Arial" panose="020B0604020202020204" pitchFamily="34" charset="0"/>
                <a:cs typeface="Arial" panose="020B0604020202020204" pitchFamily="34" charset="0"/>
              </a:rPr>
              <a:t> </a:t>
            </a:r>
            <a:r>
              <a:rPr lang="en-US" sz="6400" dirty="0">
                <a:solidFill>
                  <a:schemeClr val="tx1">
                    <a:lumMod val="85000"/>
                    <a:lumOff val="15000"/>
                  </a:schemeClr>
                </a:solidFill>
                <a:latin typeface="Arial" panose="020B0604020202020204" pitchFamily="34" charset="0"/>
                <a:cs typeface="Arial" panose="020B0604020202020204" pitchFamily="34" charset="0"/>
              </a:rPr>
              <a:t>el</a:t>
            </a:r>
            <a:r>
              <a:rPr lang="en-US" sz="6400" spc="-95" dirty="0">
                <a:solidFill>
                  <a:schemeClr val="tx1">
                    <a:lumMod val="85000"/>
                    <a:lumOff val="15000"/>
                  </a:schemeClr>
                </a:solidFill>
                <a:latin typeface="Arial" panose="020B0604020202020204" pitchFamily="34" charset="0"/>
                <a:cs typeface="Arial" panose="020B0604020202020204" pitchFamily="34" charset="0"/>
              </a:rPr>
              <a:t> </a:t>
            </a:r>
            <a:r>
              <a:rPr lang="en-US" sz="6400" dirty="0">
                <a:solidFill>
                  <a:schemeClr val="tx1">
                    <a:lumMod val="85000"/>
                    <a:lumOff val="15000"/>
                  </a:schemeClr>
                </a:solidFill>
                <a:latin typeface="Arial" panose="020B0604020202020204" pitchFamily="34" charset="0"/>
                <a:cs typeface="Arial" panose="020B0604020202020204" pitchFamily="34" charset="0"/>
              </a:rPr>
              <a:t>punto</a:t>
            </a:r>
            <a:r>
              <a:rPr lang="en-US" sz="6400" spc="-100" dirty="0">
                <a:solidFill>
                  <a:schemeClr val="tx1">
                    <a:lumMod val="85000"/>
                    <a:lumOff val="15000"/>
                  </a:schemeClr>
                </a:solidFill>
                <a:latin typeface="Arial" panose="020B0604020202020204" pitchFamily="34" charset="0"/>
                <a:cs typeface="Arial" panose="020B0604020202020204" pitchFamily="34" charset="0"/>
              </a:rPr>
              <a:t> </a:t>
            </a:r>
            <a:r>
              <a:rPr lang="en-US" sz="6400" dirty="0">
                <a:solidFill>
                  <a:schemeClr val="tx1">
                    <a:lumMod val="85000"/>
                    <a:lumOff val="15000"/>
                  </a:schemeClr>
                </a:solidFill>
                <a:latin typeface="Arial" panose="020B0604020202020204" pitchFamily="34" charset="0"/>
                <a:cs typeface="Arial" panose="020B0604020202020204" pitchFamily="34" charset="0"/>
              </a:rPr>
              <a:t>final</a:t>
            </a:r>
            <a:r>
              <a:rPr lang="en-US" sz="6400" spc="-95" dirty="0">
                <a:solidFill>
                  <a:schemeClr val="tx1">
                    <a:lumMod val="85000"/>
                    <a:lumOff val="15000"/>
                  </a:schemeClr>
                </a:solidFill>
                <a:latin typeface="Arial" panose="020B0604020202020204" pitchFamily="34" charset="0"/>
                <a:cs typeface="Arial" panose="020B0604020202020204" pitchFamily="34" charset="0"/>
              </a:rPr>
              <a:t> </a:t>
            </a:r>
            <a:r>
              <a:rPr lang="en-US" sz="6400" dirty="0">
                <a:solidFill>
                  <a:schemeClr val="tx1">
                    <a:lumMod val="85000"/>
                    <a:lumOff val="15000"/>
                  </a:schemeClr>
                </a:solidFill>
                <a:latin typeface="Arial" panose="020B0604020202020204" pitchFamily="34" charset="0"/>
                <a:cs typeface="Arial" panose="020B0604020202020204" pitchFamily="34" charset="0"/>
              </a:rPr>
              <a:t>de</a:t>
            </a:r>
            <a:r>
              <a:rPr lang="en-US" sz="6400" spc="-90" dirty="0">
                <a:solidFill>
                  <a:schemeClr val="tx1">
                    <a:lumMod val="85000"/>
                    <a:lumOff val="15000"/>
                  </a:schemeClr>
                </a:solidFill>
                <a:latin typeface="Arial" panose="020B0604020202020204" pitchFamily="34" charset="0"/>
                <a:cs typeface="Arial" panose="020B0604020202020204" pitchFamily="34" charset="0"/>
              </a:rPr>
              <a:t> </a:t>
            </a:r>
            <a:r>
              <a:rPr lang="en-US" sz="6400" dirty="0">
                <a:solidFill>
                  <a:schemeClr val="tx1">
                    <a:lumMod val="85000"/>
                    <a:lumOff val="15000"/>
                  </a:schemeClr>
                </a:solidFill>
                <a:latin typeface="Arial" panose="020B0604020202020204" pitchFamily="34" charset="0"/>
                <a:cs typeface="Arial" panose="020B0604020202020204" pitchFamily="34" charset="0"/>
              </a:rPr>
              <a:t>la</a:t>
            </a:r>
            <a:r>
              <a:rPr lang="en-US" sz="6400" spc="-85" dirty="0">
                <a:solidFill>
                  <a:schemeClr val="tx1">
                    <a:lumMod val="85000"/>
                    <a:lumOff val="15000"/>
                  </a:schemeClr>
                </a:solidFill>
                <a:latin typeface="Arial" panose="020B0604020202020204" pitchFamily="34" charset="0"/>
                <a:cs typeface="Arial" panose="020B0604020202020204" pitchFamily="34" charset="0"/>
              </a:rPr>
              <a:t> </a:t>
            </a:r>
            <a:r>
              <a:rPr lang="en-US" sz="6400" dirty="0" err="1">
                <a:solidFill>
                  <a:schemeClr val="tx1">
                    <a:lumMod val="85000"/>
                    <a:lumOff val="15000"/>
                  </a:schemeClr>
                </a:solidFill>
                <a:latin typeface="Arial" panose="020B0604020202020204" pitchFamily="34" charset="0"/>
                <a:cs typeface="Arial" panose="020B0604020202020204" pitchFamily="34" charset="0"/>
              </a:rPr>
              <a:t>reacción</a:t>
            </a:r>
            <a:r>
              <a:rPr lang="en-US" sz="6400" dirty="0">
                <a:solidFill>
                  <a:schemeClr val="tx1">
                    <a:lumMod val="85000"/>
                    <a:lumOff val="15000"/>
                  </a:schemeClr>
                </a:solidFill>
                <a:latin typeface="Arial" panose="020B0604020202020204" pitchFamily="34" charset="0"/>
                <a:cs typeface="Arial" panose="020B0604020202020204" pitchFamily="34" charset="0"/>
              </a:rPr>
              <a:t> que</a:t>
            </a:r>
            <a:r>
              <a:rPr lang="en-US" sz="6400" spc="-85" dirty="0">
                <a:solidFill>
                  <a:schemeClr val="tx1">
                    <a:lumMod val="85000"/>
                    <a:lumOff val="15000"/>
                  </a:schemeClr>
                </a:solidFill>
                <a:latin typeface="Arial" panose="020B0604020202020204" pitchFamily="34" charset="0"/>
                <a:cs typeface="Arial" panose="020B0604020202020204" pitchFamily="34" charset="0"/>
              </a:rPr>
              <a:t> </a:t>
            </a:r>
            <a:r>
              <a:rPr lang="en-US" sz="6400" dirty="0" err="1">
                <a:solidFill>
                  <a:schemeClr val="tx1">
                    <a:lumMod val="85000"/>
                    <a:lumOff val="15000"/>
                  </a:schemeClr>
                </a:solidFill>
                <a:latin typeface="Arial" panose="020B0604020202020204" pitchFamily="34" charset="0"/>
                <a:cs typeface="Arial" panose="020B0604020202020204" pitchFamily="34" charset="0"/>
              </a:rPr>
              <a:t>corresponde</a:t>
            </a:r>
            <a:r>
              <a:rPr lang="en-US" sz="6400" spc="-95" dirty="0">
                <a:solidFill>
                  <a:schemeClr val="tx1">
                    <a:lumMod val="85000"/>
                    <a:lumOff val="15000"/>
                  </a:schemeClr>
                </a:solidFill>
                <a:latin typeface="Arial" panose="020B0604020202020204" pitchFamily="34" charset="0"/>
                <a:cs typeface="Arial" panose="020B0604020202020204" pitchFamily="34" charset="0"/>
              </a:rPr>
              <a:t> </a:t>
            </a:r>
            <a:r>
              <a:rPr lang="en-US" sz="6400" dirty="0">
                <a:solidFill>
                  <a:schemeClr val="tx1">
                    <a:lumMod val="85000"/>
                    <a:lumOff val="15000"/>
                  </a:schemeClr>
                </a:solidFill>
                <a:latin typeface="Arial" panose="020B0604020202020204" pitchFamily="34" charset="0"/>
                <a:cs typeface="Arial" panose="020B0604020202020204" pitchFamily="34" charset="0"/>
              </a:rPr>
              <a:t>al</a:t>
            </a:r>
            <a:r>
              <a:rPr lang="en-US" sz="6400" spc="-90" dirty="0">
                <a:solidFill>
                  <a:schemeClr val="tx1">
                    <a:lumMod val="85000"/>
                    <a:lumOff val="15000"/>
                  </a:schemeClr>
                </a:solidFill>
                <a:latin typeface="Arial" panose="020B0604020202020204" pitchFamily="34" charset="0"/>
                <a:cs typeface="Arial" panose="020B0604020202020204" pitchFamily="34" charset="0"/>
              </a:rPr>
              <a:t> </a:t>
            </a:r>
            <a:r>
              <a:rPr lang="en-US" sz="6400" dirty="0">
                <a:solidFill>
                  <a:schemeClr val="tx1">
                    <a:lumMod val="85000"/>
                    <a:lumOff val="15000"/>
                  </a:schemeClr>
                </a:solidFill>
                <a:latin typeface="Arial" panose="020B0604020202020204" pitchFamily="34" charset="0"/>
                <a:cs typeface="Arial" panose="020B0604020202020204" pitchFamily="34" charset="0"/>
              </a:rPr>
              <a:t>punto</a:t>
            </a:r>
            <a:r>
              <a:rPr lang="en-US" sz="6400" spc="-90" dirty="0">
                <a:solidFill>
                  <a:schemeClr val="tx1">
                    <a:lumMod val="85000"/>
                    <a:lumOff val="15000"/>
                  </a:schemeClr>
                </a:solidFill>
                <a:latin typeface="Arial" panose="020B0604020202020204" pitchFamily="34" charset="0"/>
                <a:cs typeface="Arial" panose="020B0604020202020204" pitchFamily="34" charset="0"/>
              </a:rPr>
              <a:t> </a:t>
            </a:r>
            <a:r>
              <a:rPr lang="en-US" sz="6400" dirty="0">
                <a:solidFill>
                  <a:schemeClr val="tx1">
                    <a:lumMod val="85000"/>
                    <a:lumOff val="15000"/>
                  </a:schemeClr>
                </a:solidFill>
                <a:latin typeface="Arial" panose="020B0604020202020204" pitchFamily="34" charset="0"/>
                <a:cs typeface="Arial" panose="020B0604020202020204" pitchFamily="34" charset="0"/>
              </a:rPr>
              <a:t>de</a:t>
            </a:r>
            <a:r>
              <a:rPr lang="en-US" sz="6400" spc="-90" dirty="0">
                <a:solidFill>
                  <a:schemeClr val="tx1">
                    <a:lumMod val="85000"/>
                    <a:lumOff val="15000"/>
                  </a:schemeClr>
                </a:solidFill>
                <a:latin typeface="Arial" panose="020B0604020202020204" pitchFamily="34" charset="0"/>
                <a:cs typeface="Arial" panose="020B0604020202020204" pitchFamily="34" charset="0"/>
              </a:rPr>
              <a:t> </a:t>
            </a:r>
            <a:r>
              <a:rPr lang="en-US" sz="6400" dirty="0" err="1">
                <a:solidFill>
                  <a:schemeClr val="tx1">
                    <a:lumMod val="85000"/>
                    <a:lumOff val="15000"/>
                  </a:schemeClr>
                </a:solidFill>
                <a:latin typeface="Arial" panose="020B0604020202020204" pitchFamily="34" charset="0"/>
                <a:cs typeface="Arial" panose="020B0604020202020204" pitchFamily="34" charset="0"/>
              </a:rPr>
              <a:t>equivalencia</a:t>
            </a:r>
            <a:r>
              <a:rPr lang="en-US" sz="6400" spc="-95" dirty="0">
                <a:solidFill>
                  <a:schemeClr val="tx1">
                    <a:lumMod val="85000"/>
                    <a:lumOff val="15000"/>
                  </a:schemeClr>
                </a:solidFill>
                <a:latin typeface="Arial" panose="020B0604020202020204" pitchFamily="34" charset="0"/>
                <a:cs typeface="Arial" panose="020B0604020202020204" pitchFamily="34" charset="0"/>
              </a:rPr>
              <a:t> </a:t>
            </a:r>
            <a:r>
              <a:rPr lang="en-US" sz="6400" dirty="0">
                <a:solidFill>
                  <a:schemeClr val="tx1">
                    <a:lumMod val="85000"/>
                    <a:lumOff val="15000"/>
                  </a:schemeClr>
                </a:solidFill>
                <a:latin typeface="Arial" panose="020B0604020202020204" pitchFamily="34" charset="0"/>
                <a:cs typeface="Arial" panose="020B0604020202020204" pitchFamily="34" charset="0"/>
              </a:rPr>
              <a:t>o</a:t>
            </a:r>
            <a:r>
              <a:rPr lang="en-US" sz="6400" spc="-95" dirty="0">
                <a:solidFill>
                  <a:schemeClr val="tx1">
                    <a:lumMod val="85000"/>
                    <a:lumOff val="15000"/>
                  </a:schemeClr>
                </a:solidFill>
                <a:latin typeface="Arial" panose="020B0604020202020204" pitchFamily="34" charset="0"/>
                <a:cs typeface="Arial" panose="020B0604020202020204" pitchFamily="34" charset="0"/>
              </a:rPr>
              <a:t> </a:t>
            </a:r>
            <a:r>
              <a:rPr lang="en-US" sz="6400" dirty="0">
                <a:solidFill>
                  <a:schemeClr val="tx1">
                    <a:lumMod val="85000"/>
                    <a:lumOff val="15000"/>
                  </a:schemeClr>
                </a:solidFill>
                <a:latin typeface="Arial" panose="020B0604020202020204" pitchFamily="34" charset="0"/>
                <a:cs typeface="Arial" panose="020B0604020202020204" pitchFamily="34" charset="0"/>
              </a:rPr>
              <a:t>punto</a:t>
            </a:r>
            <a:r>
              <a:rPr lang="en-US" sz="6400" spc="-90" dirty="0">
                <a:solidFill>
                  <a:schemeClr val="tx1">
                    <a:lumMod val="85000"/>
                    <a:lumOff val="15000"/>
                  </a:schemeClr>
                </a:solidFill>
                <a:latin typeface="Arial" panose="020B0604020202020204" pitchFamily="34" charset="0"/>
                <a:cs typeface="Arial" panose="020B0604020202020204" pitchFamily="34" charset="0"/>
              </a:rPr>
              <a:t> </a:t>
            </a:r>
            <a:r>
              <a:rPr lang="en-US" sz="6400" dirty="0" err="1">
                <a:solidFill>
                  <a:schemeClr val="tx1">
                    <a:lumMod val="85000"/>
                    <a:lumOff val="15000"/>
                  </a:schemeClr>
                </a:solidFill>
                <a:latin typeface="Arial" panose="020B0604020202020204" pitchFamily="34" charset="0"/>
                <a:cs typeface="Arial" panose="020B0604020202020204" pitchFamily="34" charset="0"/>
              </a:rPr>
              <a:t>estequiométrico</a:t>
            </a:r>
            <a:r>
              <a:rPr lang="en-US" sz="6400" dirty="0">
                <a:solidFill>
                  <a:schemeClr val="tx1">
                    <a:lumMod val="85000"/>
                    <a:lumOff val="15000"/>
                  </a:schemeClr>
                </a:solidFill>
                <a:latin typeface="Arial" panose="020B0604020202020204" pitchFamily="34" charset="0"/>
                <a:cs typeface="Arial" panose="020B0604020202020204" pitchFamily="34" charset="0"/>
              </a:rPr>
              <a:t>.</a:t>
            </a:r>
            <a:r>
              <a:rPr lang="en-US" sz="6400" spc="-105" dirty="0">
                <a:solidFill>
                  <a:schemeClr val="tx1">
                    <a:lumMod val="85000"/>
                    <a:lumOff val="15000"/>
                  </a:schemeClr>
                </a:solidFill>
                <a:latin typeface="Arial" panose="020B0604020202020204" pitchFamily="34" charset="0"/>
                <a:cs typeface="Arial" panose="020B0604020202020204" pitchFamily="34" charset="0"/>
              </a:rPr>
              <a:t> </a:t>
            </a:r>
          </a:p>
          <a:p>
            <a:pPr marL="128270" marR="582295" algn="just">
              <a:lnSpc>
                <a:spcPct val="90000"/>
              </a:lnSpc>
              <a:spcBef>
                <a:spcPct val="20000"/>
              </a:spcBef>
              <a:spcAft>
                <a:spcPts val="600"/>
              </a:spcAft>
              <a:buClr>
                <a:schemeClr val="accent1"/>
              </a:buClr>
              <a:buSzPct val="115000"/>
              <a:buFont typeface="Arial"/>
              <a:buChar char="•"/>
            </a:pPr>
            <a:endParaRPr lang="en-US" sz="6400" spc="-105" dirty="0">
              <a:solidFill>
                <a:schemeClr val="tx1">
                  <a:lumMod val="85000"/>
                  <a:lumOff val="15000"/>
                </a:schemeClr>
              </a:solidFill>
              <a:latin typeface="Arial" panose="020B0604020202020204" pitchFamily="34" charset="0"/>
              <a:cs typeface="Arial" panose="020B0604020202020204" pitchFamily="34" charset="0"/>
            </a:endParaRPr>
          </a:p>
          <a:p>
            <a:pPr marL="128270" marR="582295" algn="just">
              <a:lnSpc>
                <a:spcPct val="90000"/>
              </a:lnSpc>
              <a:spcBef>
                <a:spcPct val="20000"/>
              </a:spcBef>
              <a:spcAft>
                <a:spcPts val="600"/>
              </a:spcAft>
              <a:buClr>
                <a:schemeClr val="accent1"/>
              </a:buClr>
              <a:buSzPct val="115000"/>
            </a:pPr>
            <a:r>
              <a:rPr lang="en-US" sz="6400" dirty="0">
                <a:solidFill>
                  <a:schemeClr val="tx1">
                    <a:lumMod val="85000"/>
                    <a:lumOff val="15000"/>
                  </a:schemeClr>
                </a:solidFill>
                <a:latin typeface="Arial" panose="020B0604020202020204" pitchFamily="34" charset="0"/>
                <a:cs typeface="Arial" panose="020B0604020202020204" pitchFamily="34" charset="0"/>
              </a:rPr>
              <a:t>Este</a:t>
            </a:r>
            <a:r>
              <a:rPr lang="en-US" sz="6400" spc="-95" dirty="0">
                <a:solidFill>
                  <a:schemeClr val="tx1">
                    <a:lumMod val="85000"/>
                    <a:lumOff val="15000"/>
                  </a:schemeClr>
                </a:solidFill>
                <a:latin typeface="Arial" panose="020B0604020202020204" pitchFamily="34" charset="0"/>
                <a:cs typeface="Arial" panose="020B0604020202020204" pitchFamily="34" charset="0"/>
              </a:rPr>
              <a:t> </a:t>
            </a:r>
            <a:r>
              <a:rPr lang="en-US" sz="6400" dirty="0" err="1">
                <a:solidFill>
                  <a:schemeClr val="tx1">
                    <a:lumMod val="85000"/>
                    <a:lumOff val="15000"/>
                  </a:schemeClr>
                </a:solidFill>
                <a:latin typeface="Arial" panose="020B0604020202020204" pitchFamily="34" charset="0"/>
                <a:cs typeface="Arial" panose="020B0604020202020204" pitchFamily="34" charset="0"/>
              </a:rPr>
              <a:t>procedimiento</a:t>
            </a:r>
            <a:r>
              <a:rPr lang="en-US" sz="6400" dirty="0">
                <a:solidFill>
                  <a:schemeClr val="tx1">
                    <a:lumMod val="85000"/>
                    <a:lumOff val="15000"/>
                  </a:schemeClr>
                </a:solidFill>
                <a:latin typeface="Arial" panose="020B0604020202020204" pitchFamily="34" charset="0"/>
                <a:cs typeface="Arial" panose="020B0604020202020204" pitchFamily="34" charset="0"/>
              </a:rPr>
              <a:t> se </a:t>
            </a:r>
            <a:r>
              <a:rPr lang="en-US" sz="6400" dirty="0" err="1">
                <a:solidFill>
                  <a:schemeClr val="tx1">
                    <a:lumMod val="85000"/>
                    <a:lumOff val="15000"/>
                  </a:schemeClr>
                </a:solidFill>
                <a:latin typeface="Arial" panose="020B0604020202020204" pitchFamily="34" charset="0"/>
                <a:cs typeface="Arial" panose="020B0604020202020204" pitchFamily="34" charset="0"/>
              </a:rPr>
              <a:t>realiza</a:t>
            </a:r>
            <a:r>
              <a:rPr lang="en-US" sz="6400" dirty="0">
                <a:solidFill>
                  <a:schemeClr val="tx1">
                    <a:lumMod val="85000"/>
                    <a:lumOff val="15000"/>
                  </a:schemeClr>
                </a:solidFill>
                <a:latin typeface="Arial" panose="020B0604020202020204" pitchFamily="34" charset="0"/>
                <a:cs typeface="Arial" panose="020B0604020202020204" pitchFamily="34" charset="0"/>
              </a:rPr>
              <a:t> </a:t>
            </a:r>
            <a:r>
              <a:rPr lang="en-US" sz="6400" dirty="0" err="1">
                <a:solidFill>
                  <a:schemeClr val="tx1">
                    <a:lumMod val="85000"/>
                    <a:lumOff val="15000"/>
                  </a:schemeClr>
                </a:solidFill>
                <a:latin typeface="Arial" panose="020B0604020202020204" pitchFamily="34" charset="0"/>
                <a:cs typeface="Arial" panose="020B0604020202020204" pitchFamily="34" charset="0"/>
              </a:rPr>
              <a:t>en</a:t>
            </a:r>
            <a:r>
              <a:rPr lang="en-US" sz="6400" dirty="0">
                <a:solidFill>
                  <a:schemeClr val="tx1">
                    <a:lumMod val="85000"/>
                    <a:lumOff val="15000"/>
                  </a:schemeClr>
                </a:solidFill>
                <a:latin typeface="Arial" panose="020B0604020202020204" pitchFamily="34" charset="0"/>
                <a:cs typeface="Arial" panose="020B0604020202020204" pitchFamily="34" charset="0"/>
              </a:rPr>
              <a:t> </a:t>
            </a:r>
            <a:r>
              <a:rPr lang="en-US" sz="6400" dirty="0" err="1">
                <a:solidFill>
                  <a:schemeClr val="tx1">
                    <a:lumMod val="85000"/>
                    <a:lumOff val="15000"/>
                  </a:schemeClr>
                </a:solidFill>
                <a:latin typeface="Arial" panose="020B0604020202020204" pitchFamily="34" charset="0"/>
                <a:cs typeface="Arial" panose="020B0604020202020204" pitchFamily="34" charset="0"/>
              </a:rPr>
              <a:t>laboratorio</a:t>
            </a:r>
            <a:r>
              <a:rPr lang="en-US" sz="6400" dirty="0">
                <a:solidFill>
                  <a:schemeClr val="tx1">
                    <a:lumMod val="85000"/>
                    <a:lumOff val="15000"/>
                  </a:schemeClr>
                </a:solidFill>
                <a:latin typeface="Arial" panose="020B0604020202020204" pitchFamily="34" charset="0"/>
                <a:cs typeface="Arial" panose="020B0604020202020204" pitchFamily="34" charset="0"/>
              </a:rPr>
              <a:t> </a:t>
            </a:r>
            <a:r>
              <a:rPr lang="en-US" sz="6400" dirty="0" err="1">
                <a:solidFill>
                  <a:schemeClr val="tx1">
                    <a:lumMod val="85000"/>
                    <a:lumOff val="15000"/>
                  </a:schemeClr>
                </a:solidFill>
                <a:latin typeface="Arial" panose="020B0604020202020204" pitchFamily="34" charset="0"/>
                <a:cs typeface="Arial" panose="020B0604020202020204" pitchFamily="34" charset="0"/>
              </a:rPr>
              <a:t>usando</a:t>
            </a:r>
            <a:r>
              <a:rPr lang="en-US" sz="6400" dirty="0">
                <a:solidFill>
                  <a:schemeClr val="tx1">
                    <a:lumMod val="85000"/>
                    <a:lumOff val="15000"/>
                  </a:schemeClr>
                </a:solidFill>
                <a:latin typeface="Arial" panose="020B0604020202020204" pitchFamily="34" charset="0"/>
                <a:cs typeface="Arial" panose="020B0604020202020204" pitchFamily="34" charset="0"/>
              </a:rPr>
              <a:t> una </a:t>
            </a:r>
            <a:r>
              <a:rPr lang="en-US" sz="6400" dirty="0" err="1">
                <a:solidFill>
                  <a:schemeClr val="tx1">
                    <a:lumMod val="85000"/>
                    <a:lumOff val="15000"/>
                  </a:schemeClr>
                </a:solidFill>
                <a:latin typeface="Arial" panose="020B0604020202020204" pitchFamily="34" charset="0"/>
                <a:cs typeface="Arial" panose="020B0604020202020204" pitchFamily="34" charset="0"/>
              </a:rPr>
              <a:t>bureta</a:t>
            </a:r>
            <a:r>
              <a:rPr lang="en-US" sz="6400" dirty="0">
                <a:solidFill>
                  <a:schemeClr val="tx1">
                    <a:lumMod val="85000"/>
                    <a:lumOff val="15000"/>
                  </a:schemeClr>
                </a:solidFill>
                <a:latin typeface="Arial" panose="020B0604020202020204" pitchFamily="34" charset="0"/>
                <a:cs typeface="Arial" panose="020B0604020202020204" pitchFamily="34" charset="0"/>
              </a:rPr>
              <a:t> y un </a:t>
            </a:r>
            <a:r>
              <a:rPr lang="en-US" sz="6400" dirty="0" err="1">
                <a:solidFill>
                  <a:schemeClr val="tx1">
                    <a:lumMod val="85000"/>
                    <a:lumOff val="15000"/>
                  </a:schemeClr>
                </a:solidFill>
                <a:latin typeface="Arial" panose="020B0604020202020204" pitchFamily="34" charset="0"/>
                <a:cs typeface="Arial" panose="020B0604020202020204" pitchFamily="34" charset="0"/>
              </a:rPr>
              <a:t>matraz</a:t>
            </a:r>
            <a:r>
              <a:rPr lang="en-US" sz="6400" spc="-50" dirty="0">
                <a:solidFill>
                  <a:schemeClr val="tx1">
                    <a:lumMod val="85000"/>
                    <a:lumOff val="15000"/>
                  </a:schemeClr>
                </a:solidFill>
                <a:latin typeface="Arial" panose="020B0604020202020204" pitchFamily="34" charset="0"/>
                <a:cs typeface="Arial" panose="020B0604020202020204" pitchFamily="34" charset="0"/>
              </a:rPr>
              <a:t> </a:t>
            </a:r>
            <a:r>
              <a:rPr lang="en-US" sz="6400" dirty="0">
                <a:solidFill>
                  <a:schemeClr val="tx1">
                    <a:lumMod val="85000"/>
                    <a:lumOff val="15000"/>
                  </a:schemeClr>
                </a:solidFill>
                <a:latin typeface="Arial" panose="020B0604020202020204" pitchFamily="34" charset="0"/>
                <a:cs typeface="Arial" panose="020B0604020202020204" pitchFamily="34" charset="0"/>
              </a:rPr>
              <a:t>Erlenmeyer.</a:t>
            </a:r>
          </a:p>
          <a:p>
            <a:pPr algn="just">
              <a:lnSpc>
                <a:spcPct val="90000"/>
              </a:lnSpc>
              <a:spcBef>
                <a:spcPct val="20000"/>
              </a:spcBef>
              <a:spcAft>
                <a:spcPts val="600"/>
              </a:spcAft>
              <a:buClr>
                <a:schemeClr val="accent1"/>
              </a:buClr>
              <a:buSzPct val="115000"/>
              <a:buFont typeface="Arial"/>
              <a:buChar char="•"/>
            </a:pPr>
            <a:endParaRPr lang="en-US" sz="4300" dirty="0">
              <a:solidFill>
                <a:schemeClr val="tx1">
                  <a:lumMod val="85000"/>
                  <a:lumOff val="15000"/>
                </a:schemeClr>
              </a:solidFill>
              <a:latin typeface="Arial" panose="020B0604020202020204" pitchFamily="34" charset="0"/>
              <a:cs typeface="Arial" panose="020B0604020202020204" pitchFamily="34" charset="0"/>
            </a:endParaRPr>
          </a:p>
          <a:p>
            <a:pPr>
              <a:lnSpc>
                <a:spcPct val="90000"/>
              </a:lnSpc>
              <a:spcBef>
                <a:spcPct val="20000"/>
              </a:spcBef>
              <a:spcAft>
                <a:spcPts val="600"/>
              </a:spcAft>
              <a:buClr>
                <a:schemeClr val="accent1"/>
              </a:buClr>
              <a:buSzPct val="115000"/>
              <a:buFont typeface="Arial"/>
              <a:buChar char="•"/>
            </a:pPr>
            <a:r>
              <a:rPr lang="en-US" sz="1300" dirty="0">
                <a:solidFill>
                  <a:schemeClr val="tx1">
                    <a:lumMod val="85000"/>
                    <a:lumOff val="15000"/>
                  </a:schemeClr>
                </a:solidFill>
              </a:rPr>
              <a:t> </a:t>
            </a:r>
          </a:p>
          <a:p>
            <a:pPr>
              <a:lnSpc>
                <a:spcPct val="90000"/>
              </a:lnSpc>
              <a:spcBef>
                <a:spcPct val="20000"/>
              </a:spcBef>
              <a:spcAft>
                <a:spcPts val="600"/>
              </a:spcAft>
              <a:buClr>
                <a:schemeClr val="accent1"/>
              </a:buClr>
              <a:buSzPct val="115000"/>
              <a:buFont typeface="Arial"/>
              <a:buChar char="•"/>
            </a:pPr>
            <a:r>
              <a:rPr lang="en-US" sz="1300" dirty="0">
                <a:solidFill>
                  <a:schemeClr val="tx1">
                    <a:lumMod val="85000"/>
                    <a:lumOff val="15000"/>
                  </a:schemeClr>
                </a:solidFill>
              </a:rPr>
              <a:t> </a:t>
            </a:r>
          </a:p>
        </p:txBody>
      </p:sp>
      <p:pic>
        <p:nvPicPr>
          <p:cNvPr id="13" name="Imagen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409" y="68025"/>
            <a:ext cx="2077516" cy="914107"/>
          </a:xfrm>
          <a:prstGeom prst="rect">
            <a:avLst/>
          </a:prstGeom>
        </p:spPr>
      </p:pic>
      <p:grpSp>
        <p:nvGrpSpPr>
          <p:cNvPr id="19" name="Grupo 18"/>
          <p:cNvGrpSpPr>
            <a:grpSpLocks/>
          </p:cNvGrpSpPr>
          <p:nvPr/>
        </p:nvGrpSpPr>
        <p:grpSpPr bwMode="auto">
          <a:xfrm>
            <a:off x="10896597" y="5576552"/>
            <a:ext cx="1219200" cy="1161907"/>
            <a:chOff x="783" y="801"/>
            <a:chExt cx="10339" cy="10320"/>
          </a:xfrm>
        </p:grpSpPr>
        <p:pic>
          <p:nvPicPr>
            <p:cNvPr id="21"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3" y="801"/>
              <a:ext cx="10339" cy="1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33" y="2374"/>
              <a:ext cx="6439" cy="5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38" y="4200"/>
              <a:ext cx="3229" cy="3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AutoShape 6"/>
            <p:cNvSpPr>
              <a:spLocks/>
            </p:cNvSpPr>
            <p:nvPr/>
          </p:nvSpPr>
          <p:spPr bwMode="auto">
            <a:xfrm>
              <a:off x="2835" y="3655"/>
              <a:ext cx="6088" cy="1945"/>
            </a:xfrm>
            <a:custGeom>
              <a:avLst/>
              <a:gdLst>
                <a:gd name="T0" fmla="+- 0 3660 2836"/>
                <a:gd name="T1" fmla="*/ T0 w 6088"/>
                <a:gd name="T2" fmla="+- 0 4063 3655"/>
                <a:gd name="T3" fmla="*/ 4063 h 1945"/>
                <a:gd name="T4" fmla="+- 0 3584 2836"/>
                <a:gd name="T5" fmla="*/ T4 w 6088"/>
                <a:gd name="T6" fmla="+- 0 3918 3655"/>
                <a:gd name="T7" fmla="*/ 3918 h 1945"/>
                <a:gd name="T8" fmla="+- 0 3448 2836"/>
                <a:gd name="T9" fmla="*/ T8 w 6088"/>
                <a:gd name="T10" fmla="+- 0 3822 3655"/>
                <a:gd name="T11" fmla="*/ 3822 h 1945"/>
                <a:gd name="T12" fmla="+- 0 3281 2836"/>
                <a:gd name="T13" fmla="*/ T12 w 6088"/>
                <a:gd name="T14" fmla="+- 0 3821 3655"/>
                <a:gd name="T15" fmla="*/ 3821 h 1945"/>
                <a:gd name="T16" fmla="+- 0 3093 2836"/>
                <a:gd name="T17" fmla="*/ T16 w 6088"/>
                <a:gd name="T18" fmla="+- 0 3918 3655"/>
                <a:gd name="T19" fmla="*/ 3918 h 1945"/>
                <a:gd name="T20" fmla="+- 0 3127 2836"/>
                <a:gd name="T21" fmla="*/ T20 w 6088"/>
                <a:gd name="T22" fmla="+- 0 3974 3655"/>
                <a:gd name="T23" fmla="*/ 3974 h 1945"/>
                <a:gd name="T24" fmla="+- 0 3370 2836"/>
                <a:gd name="T25" fmla="*/ T24 w 6088"/>
                <a:gd name="T26" fmla="+- 0 3919 3655"/>
                <a:gd name="T27" fmla="*/ 3919 h 1945"/>
                <a:gd name="T28" fmla="+- 0 3530 2836"/>
                <a:gd name="T29" fmla="*/ T28 w 6088"/>
                <a:gd name="T30" fmla="+- 0 4056 3655"/>
                <a:gd name="T31" fmla="*/ 4056 h 1945"/>
                <a:gd name="T32" fmla="+- 0 3606 2836"/>
                <a:gd name="T33" fmla="*/ T32 w 6088"/>
                <a:gd name="T34" fmla="+- 0 4339 3655"/>
                <a:gd name="T35" fmla="*/ 4339 h 1945"/>
                <a:gd name="T36" fmla="+- 0 3599 2836"/>
                <a:gd name="T37" fmla="*/ T36 w 6088"/>
                <a:gd name="T38" fmla="+- 0 4598 3655"/>
                <a:gd name="T39" fmla="*/ 4598 h 1945"/>
                <a:gd name="T40" fmla="+- 0 3493 2836"/>
                <a:gd name="T41" fmla="*/ T40 w 6088"/>
                <a:gd name="T42" fmla="+- 0 4879 3655"/>
                <a:gd name="T43" fmla="*/ 4879 h 1945"/>
                <a:gd name="T44" fmla="+- 0 3303 2836"/>
                <a:gd name="T45" fmla="*/ T44 w 6088"/>
                <a:gd name="T46" fmla="+- 0 5049 3655"/>
                <a:gd name="T47" fmla="*/ 5049 h 1945"/>
                <a:gd name="T48" fmla="+- 0 3068 2836"/>
                <a:gd name="T49" fmla="*/ T48 w 6088"/>
                <a:gd name="T50" fmla="+- 0 5062 3655"/>
                <a:gd name="T51" fmla="*/ 5062 h 1945"/>
                <a:gd name="T52" fmla="+- 0 2946 2836"/>
                <a:gd name="T53" fmla="*/ T52 w 6088"/>
                <a:gd name="T54" fmla="+- 0 4887 3655"/>
                <a:gd name="T55" fmla="*/ 4887 h 1945"/>
                <a:gd name="T56" fmla="+- 0 2961 2836"/>
                <a:gd name="T57" fmla="*/ T56 w 6088"/>
                <a:gd name="T58" fmla="+- 0 4687 3655"/>
                <a:gd name="T59" fmla="*/ 4687 h 1945"/>
                <a:gd name="T60" fmla="+- 0 3088 2836"/>
                <a:gd name="T61" fmla="*/ T60 w 6088"/>
                <a:gd name="T62" fmla="+- 0 4475 3655"/>
                <a:gd name="T63" fmla="*/ 4475 h 1945"/>
                <a:gd name="T64" fmla="+- 0 3353 2836"/>
                <a:gd name="T65" fmla="*/ T64 w 6088"/>
                <a:gd name="T66" fmla="+- 0 4410 3655"/>
                <a:gd name="T67" fmla="*/ 4410 h 1945"/>
                <a:gd name="T68" fmla="+- 0 3602 2836"/>
                <a:gd name="T69" fmla="*/ T68 w 6088"/>
                <a:gd name="T70" fmla="+- 0 4500 3655"/>
                <a:gd name="T71" fmla="*/ 4500 h 1945"/>
                <a:gd name="T72" fmla="+- 0 3475 2836"/>
                <a:gd name="T73" fmla="*/ T72 w 6088"/>
                <a:gd name="T74" fmla="+- 0 4388 3655"/>
                <a:gd name="T75" fmla="*/ 4388 h 1945"/>
                <a:gd name="T76" fmla="+- 0 3333 2836"/>
                <a:gd name="T77" fmla="*/ T76 w 6088"/>
                <a:gd name="T78" fmla="+- 0 4335 3655"/>
                <a:gd name="T79" fmla="*/ 4335 h 1945"/>
                <a:gd name="T80" fmla="+- 0 3224 2836"/>
                <a:gd name="T81" fmla="*/ T80 w 6088"/>
                <a:gd name="T82" fmla="+- 0 4332 3655"/>
                <a:gd name="T83" fmla="*/ 4332 h 1945"/>
                <a:gd name="T84" fmla="+- 0 3118 2836"/>
                <a:gd name="T85" fmla="*/ T84 w 6088"/>
                <a:gd name="T86" fmla="+- 0 4359 3655"/>
                <a:gd name="T87" fmla="*/ 4359 h 1945"/>
                <a:gd name="T88" fmla="+- 0 2946 2836"/>
                <a:gd name="T89" fmla="*/ T88 w 6088"/>
                <a:gd name="T90" fmla="+- 0 4493 3655"/>
                <a:gd name="T91" fmla="*/ 4493 h 1945"/>
                <a:gd name="T92" fmla="+- 0 2839 2836"/>
                <a:gd name="T93" fmla="*/ T92 w 6088"/>
                <a:gd name="T94" fmla="+- 0 4778 3655"/>
                <a:gd name="T95" fmla="*/ 4778 h 1945"/>
                <a:gd name="T96" fmla="+- 0 2916 2836"/>
                <a:gd name="T97" fmla="*/ T96 w 6088"/>
                <a:gd name="T98" fmla="+- 0 5084 3655"/>
                <a:gd name="T99" fmla="*/ 5084 h 1945"/>
                <a:gd name="T100" fmla="+- 0 3063 2836"/>
                <a:gd name="T101" fmla="*/ T100 w 6088"/>
                <a:gd name="T102" fmla="+- 0 5171 3655"/>
                <a:gd name="T103" fmla="*/ 5171 h 1945"/>
                <a:gd name="T104" fmla="+- 0 3285 2836"/>
                <a:gd name="T105" fmla="*/ T104 w 6088"/>
                <a:gd name="T106" fmla="+- 0 5155 3655"/>
                <a:gd name="T107" fmla="*/ 5155 h 1945"/>
                <a:gd name="T108" fmla="+- 0 3485 2836"/>
                <a:gd name="T109" fmla="*/ T108 w 6088"/>
                <a:gd name="T110" fmla="+- 0 5015 3655"/>
                <a:gd name="T111" fmla="*/ 5015 h 1945"/>
                <a:gd name="T112" fmla="+- 0 3596 2836"/>
                <a:gd name="T113" fmla="*/ T112 w 6088"/>
                <a:gd name="T114" fmla="+- 0 4839 3655"/>
                <a:gd name="T115" fmla="*/ 4839 h 1945"/>
                <a:gd name="T116" fmla="+- 0 3648 2836"/>
                <a:gd name="T117" fmla="*/ T116 w 6088"/>
                <a:gd name="T118" fmla="+- 0 4703 3655"/>
                <a:gd name="T119" fmla="*/ 4703 h 1945"/>
                <a:gd name="T120" fmla="+- 0 3701 2836"/>
                <a:gd name="T121" fmla="*/ T120 w 6088"/>
                <a:gd name="T122" fmla="+- 0 4396 3655"/>
                <a:gd name="T123" fmla="*/ 4396 h 1945"/>
                <a:gd name="T124" fmla="+- 0 8915 2836"/>
                <a:gd name="T125" fmla="*/ T124 w 6088"/>
                <a:gd name="T126" fmla="+- 0 3735 3655"/>
                <a:gd name="T127" fmla="*/ 3735 h 1945"/>
                <a:gd name="T128" fmla="+- 0 8857 2836"/>
                <a:gd name="T129" fmla="*/ T128 w 6088"/>
                <a:gd name="T130" fmla="+- 0 3663 3655"/>
                <a:gd name="T131" fmla="*/ 3663 h 1945"/>
                <a:gd name="T132" fmla="+- 0 8790 2836"/>
                <a:gd name="T133" fmla="*/ T132 w 6088"/>
                <a:gd name="T134" fmla="+- 0 3661 3655"/>
                <a:gd name="T135" fmla="*/ 3661 h 1945"/>
                <a:gd name="T136" fmla="+- 0 8743 2836"/>
                <a:gd name="T137" fmla="*/ T136 w 6088"/>
                <a:gd name="T138" fmla="+- 0 3690 3655"/>
                <a:gd name="T139" fmla="*/ 3690 h 1945"/>
                <a:gd name="T140" fmla="+- 0 8708 2836"/>
                <a:gd name="T141" fmla="*/ T140 w 6088"/>
                <a:gd name="T142" fmla="+- 0 3726 3655"/>
                <a:gd name="T143" fmla="*/ 3726 h 1945"/>
                <a:gd name="T144" fmla="+- 0 8663 2836"/>
                <a:gd name="T145" fmla="*/ T144 w 6088"/>
                <a:gd name="T146" fmla="+- 0 3850 3655"/>
                <a:gd name="T147" fmla="*/ 3850 h 1945"/>
                <a:gd name="T148" fmla="+- 0 8634 2836"/>
                <a:gd name="T149" fmla="*/ T148 w 6088"/>
                <a:gd name="T150" fmla="+- 0 4034 3655"/>
                <a:gd name="T151" fmla="*/ 4034 h 1945"/>
                <a:gd name="T152" fmla="+- 0 8610 2836"/>
                <a:gd name="T153" fmla="*/ T152 w 6088"/>
                <a:gd name="T154" fmla="+- 0 4452 3655"/>
                <a:gd name="T155" fmla="*/ 4452 h 1945"/>
                <a:gd name="T156" fmla="+- 0 8622 2836"/>
                <a:gd name="T157" fmla="*/ T156 w 6088"/>
                <a:gd name="T158" fmla="+- 0 4868 3655"/>
                <a:gd name="T159" fmla="*/ 4868 h 1945"/>
                <a:gd name="T160" fmla="+- 0 8639 2836"/>
                <a:gd name="T161" fmla="*/ T160 w 6088"/>
                <a:gd name="T162" fmla="+- 0 5235 3655"/>
                <a:gd name="T163" fmla="*/ 5235 h 1945"/>
                <a:gd name="T164" fmla="+- 0 8631 2836"/>
                <a:gd name="T165" fmla="*/ T164 w 6088"/>
                <a:gd name="T166" fmla="+- 0 5412 3655"/>
                <a:gd name="T167" fmla="*/ 5412 h 1945"/>
                <a:gd name="T168" fmla="+- 0 8590 2836"/>
                <a:gd name="T169" fmla="*/ T168 w 6088"/>
                <a:gd name="T170" fmla="+- 0 5517 3655"/>
                <a:gd name="T171" fmla="*/ 5517 h 1945"/>
                <a:gd name="T172" fmla="+- 0 8537 2836"/>
                <a:gd name="T173" fmla="*/ T172 w 6088"/>
                <a:gd name="T174" fmla="+- 0 5545 3655"/>
                <a:gd name="T175" fmla="*/ 5545 h 1945"/>
                <a:gd name="T176" fmla="+- 0 8467 2836"/>
                <a:gd name="T177" fmla="*/ T176 w 6088"/>
                <a:gd name="T178" fmla="+- 0 5447 3655"/>
                <a:gd name="T179" fmla="*/ 5447 h 1945"/>
                <a:gd name="T180" fmla="+- 0 8397 2836"/>
                <a:gd name="T181" fmla="*/ T180 w 6088"/>
                <a:gd name="T182" fmla="+- 0 5417 3655"/>
                <a:gd name="T183" fmla="*/ 5417 h 1945"/>
                <a:gd name="T184" fmla="+- 0 8379 2836"/>
                <a:gd name="T185" fmla="*/ T184 w 6088"/>
                <a:gd name="T186" fmla="+- 0 5503 3655"/>
                <a:gd name="T187" fmla="*/ 5503 h 1945"/>
                <a:gd name="T188" fmla="+- 0 8447 2836"/>
                <a:gd name="T189" fmla="*/ T188 w 6088"/>
                <a:gd name="T190" fmla="+- 0 5563 3655"/>
                <a:gd name="T191" fmla="*/ 5563 h 1945"/>
                <a:gd name="T192" fmla="+- 0 8555 2836"/>
                <a:gd name="T193" fmla="*/ T192 w 6088"/>
                <a:gd name="T194" fmla="+- 0 5598 3655"/>
                <a:gd name="T195" fmla="*/ 5598 h 1945"/>
                <a:gd name="T196" fmla="+- 0 8633 2836"/>
                <a:gd name="T197" fmla="*/ T196 w 6088"/>
                <a:gd name="T198" fmla="+- 0 5546 3655"/>
                <a:gd name="T199" fmla="*/ 5546 h 1945"/>
                <a:gd name="T200" fmla="+- 0 8679 2836"/>
                <a:gd name="T201" fmla="*/ T200 w 6088"/>
                <a:gd name="T202" fmla="+- 0 5460 3655"/>
                <a:gd name="T203" fmla="*/ 5460 h 1945"/>
                <a:gd name="T204" fmla="+- 0 8697 2836"/>
                <a:gd name="T205" fmla="*/ T204 w 6088"/>
                <a:gd name="T206" fmla="+- 0 5366 3655"/>
                <a:gd name="T207" fmla="*/ 5366 h 1945"/>
                <a:gd name="T208" fmla="+- 0 8714 2836"/>
                <a:gd name="T209" fmla="*/ T208 w 6088"/>
                <a:gd name="T210" fmla="+- 0 5200 3655"/>
                <a:gd name="T211" fmla="*/ 5200 h 1945"/>
                <a:gd name="T212" fmla="+- 0 8731 2836"/>
                <a:gd name="T213" fmla="*/ T212 w 6088"/>
                <a:gd name="T214" fmla="+- 0 4783 3655"/>
                <a:gd name="T215" fmla="*/ 4783 h 1945"/>
                <a:gd name="T216" fmla="+- 0 8726 2836"/>
                <a:gd name="T217" fmla="*/ T216 w 6088"/>
                <a:gd name="T218" fmla="+- 0 4399 3655"/>
                <a:gd name="T219" fmla="*/ 4399 h 1945"/>
                <a:gd name="T220" fmla="+- 0 8714 2836"/>
                <a:gd name="T221" fmla="*/ T220 w 6088"/>
                <a:gd name="T222" fmla="+- 0 4038 3655"/>
                <a:gd name="T223" fmla="*/ 4038 h 1945"/>
                <a:gd name="T224" fmla="+- 0 8723 2836"/>
                <a:gd name="T225" fmla="*/ T224 w 6088"/>
                <a:gd name="T226" fmla="+- 0 3860 3655"/>
                <a:gd name="T227" fmla="*/ 3860 h 1945"/>
                <a:gd name="T228" fmla="+- 0 8751 2836"/>
                <a:gd name="T229" fmla="*/ T228 w 6088"/>
                <a:gd name="T230" fmla="+- 0 3755 3655"/>
                <a:gd name="T231" fmla="*/ 3755 h 1945"/>
                <a:gd name="T232" fmla="+- 0 8779 2836"/>
                <a:gd name="T233" fmla="*/ T232 w 6088"/>
                <a:gd name="T234" fmla="+- 0 3727 3655"/>
                <a:gd name="T235" fmla="*/ 3727 h 1945"/>
                <a:gd name="T236" fmla="+- 0 8824 2836"/>
                <a:gd name="T237" fmla="*/ T236 w 6088"/>
                <a:gd name="T238" fmla="+- 0 3715 3655"/>
                <a:gd name="T239" fmla="*/ 3715 h 1945"/>
                <a:gd name="T240" fmla="+- 0 8857 2836"/>
                <a:gd name="T241" fmla="*/ T240 w 6088"/>
                <a:gd name="T242" fmla="+- 0 3759 3655"/>
                <a:gd name="T243" fmla="*/ 3759 h 1945"/>
                <a:gd name="T244" fmla="+- 0 8889 2836"/>
                <a:gd name="T245" fmla="*/ T244 w 6088"/>
                <a:gd name="T246" fmla="+- 0 3821 3655"/>
                <a:gd name="T247" fmla="*/ 3821 h 1945"/>
                <a:gd name="T248" fmla="+- 0 8921 2836"/>
                <a:gd name="T249" fmla="*/ T248 w 6088"/>
                <a:gd name="T250" fmla="+- 0 3815 3655"/>
                <a:gd name="T251" fmla="*/ 3815 h 194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 ang="0">
                  <a:pos x="T241" y="T243"/>
                </a:cxn>
                <a:cxn ang="0">
                  <a:pos x="T245" y="T247"/>
                </a:cxn>
                <a:cxn ang="0">
                  <a:pos x="T249" y="T251"/>
                </a:cxn>
              </a:cxnLst>
              <a:rect l="0" t="0" r="r" b="b"/>
              <a:pathLst>
                <a:path w="6088" h="1945">
                  <a:moveTo>
                    <a:pt x="866" y="663"/>
                  </a:moveTo>
                  <a:lnTo>
                    <a:pt x="861" y="584"/>
                  </a:lnTo>
                  <a:lnTo>
                    <a:pt x="853" y="525"/>
                  </a:lnTo>
                  <a:lnTo>
                    <a:pt x="841" y="466"/>
                  </a:lnTo>
                  <a:lnTo>
                    <a:pt x="824" y="408"/>
                  </a:lnTo>
                  <a:lnTo>
                    <a:pt x="802" y="351"/>
                  </a:lnTo>
                  <a:lnTo>
                    <a:pt x="788" y="322"/>
                  </a:lnTo>
                  <a:lnTo>
                    <a:pt x="771" y="294"/>
                  </a:lnTo>
                  <a:lnTo>
                    <a:pt x="752" y="267"/>
                  </a:lnTo>
                  <a:lnTo>
                    <a:pt x="748" y="263"/>
                  </a:lnTo>
                  <a:lnTo>
                    <a:pt x="730" y="241"/>
                  </a:lnTo>
                  <a:lnTo>
                    <a:pt x="705" y="218"/>
                  </a:lnTo>
                  <a:lnTo>
                    <a:pt x="676" y="197"/>
                  </a:lnTo>
                  <a:lnTo>
                    <a:pt x="645" y="180"/>
                  </a:lnTo>
                  <a:lnTo>
                    <a:pt x="612" y="167"/>
                  </a:lnTo>
                  <a:lnTo>
                    <a:pt x="578" y="158"/>
                  </a:lnTo>
                  <a:lnTo>
                    <a:pt x="543" y="155"/>
                  </a:lnTo>
                  <a:lnTo>
                    <a:pt x="509" y="155"/>
                  </a:lnTo>
                  <a:lnTo>
                    <a:pt x="476" y="159"/>
                  </a:lnTo>
                  <a:lnTo>
                    <a:pt x="445" y="166"/>
                  </a:lnTo>
                  <a:lnTo>
                    <a:pt x="414" y="175"/>
                  </a:lnTo>
                  <a:lnTo>
                    <a:pt x="385" y="186"/>
                  </a:lnTo>
                  <a:lnTo>
                    <a:pt x="357" y="199"/>
                  </a:lnTo>
                  <a:lnTo>
                    <a:pt x="305" y="229"/>
                  </a:lnTo>
                  <a:lnTo>
                    <a:pt x="257" y="263"/>
                  </a:lnTo>
                  <a:lnTo>
                    <a:pt x="212" y="302"/>
                  </a:lnTo>
                  <a:lnTo>
                    <a:pt x="172" y="345"/>
                  </a:lnTo>
                  <a:lnTo>
                    <a:pt x="193" y="369"/>
                  </a:lnTo>
                  <a:lnTo>
                    <a:pt x="242" y="343"/>
                  </a:lnTo>
                  <a:lnTo>
                    <a:pt x="291" y="319"/>
                  </a:lnTo>
                  <a:lnTo>
                    <a:pt x="341" y="298"/>
                  </a:lnTo>
                  <a:lnTo>
                    <a:pt x="391" y="281"/>
                  </a:lnTo>
                  <a:lnTo>
                    <a:pt x="440" y="269"/>
                  </a:lnTo>
                  <a:lnTo>
                    <a:pt x="489" y="263"/>
                  </a:lnTo>
                  <a:lnTo>
                    <a:pt x="534" y="264"/>
                  </a:lnTo>
                  <a:lnTo>
                    <a:pt x="575" y="275"/>
                  </a:lnTo>
                  <a:lnTo>
                    <a:pt x="612" y="294"/>
                  </a:lnTo>
                  <a:lnTo>
                    <a:pt x="644" y="322"/>
                  </a:lnTo>
                  <a:lnTo>
                    <a:pt x="671" y="358"/>
                  </a:lnTo>
                  <a:lnTo>
                    <a:pt x="694" y="401"/>
                  </a:lnTo>
                  <a:lnTo>
                    <a:pt x="715" y="448"/>
                  </a:lnTo>
                  <a:lnTo>
                    <a:pt x="732" y="497"/>
                  </a:lnTo>
                  <a:lnTo>
                    <a:pt x="746" y="547"/>
                  </a:lnTo>
                  <a:lnTo>
                    <a:pt x="758" y="599"/>
                  </a:lnTo>
                  <a:lnTo>
                    <a:pt x="770" y="684"/>
                  </a:lnTo>
                  <a:lnTo>
                    <a:pt x="776" y="770"/>
                  </a:lnTo>
                  <a:lnTo>
                    <a:pt x="774" y="855"/>
                  </a:lnTo>
                  <a:lnTo>
                    <a:pt x="766" y="845"/>
                  </a:lnTo>
                  <a:lnTo>
                    <a:pt x="766" y="915"/>
                  </a:lnTo>
                  <a:lnTo>
                    <a:pt x="763" y="943"/>
                  </a:lnTo>
                  <a:lnTo>
                    <a:pt x="744" y="1028"/>
                  </a:lnTo>
                  <a:lnTo>
                    <a:pt x="727" y="1079"/>
                  </a:lnTo>
                  <a:lnTo>
                    <a:pt x="708" y="1130"/>
                  </a:lnTo>
                  <a:lnTo>
                    <a:pt x="684" y="1178"/>
                  </a:lnTo>
                  <a:lnTo>
                    <a:pt x="657" y="1224"/>
                  </a:lnTo>
                  <a:lnTo>
                    <a:pt x="626" y="1267"/>
                  </a:lnTo>
                  <a:lnTo>
                    <a:pt x="591" y="1307"/>
                  </a:lnTo>
                  <a:lnTo>
                    <a:pt x="553" y="1341"/>
                  </a:lnTo>
                  <a:lnTo>
                    <a:pt x="511" y="1371"/>
                  </a:lnTo>
                  <a:lnTo>
                    <a:pt x="467" y="1394"/>
                  </a:lnTo>
                  <a:lnTo>
                    <a:pt x="420" y="1411"/>
                  </a:lnTo>
                  <a:lnTo>
                    <a:pt x="372" y="1421"/>
                  </a:lnTo>
                  <a:lnTo>
                    <a:pt x="323" y="1424"/>
                  </a:lnTo>
                  <a:lnTo>
                    <a:pt x="275" y="1419"/>
                  </a:lnTo>
                  <a:lnTo>
                    <a:pt x="232" y="1407"/>
                  </a:lnTo>
                  <a:lnTo>
                    <a:pt x="194" y="1387"/>
                  </a:lnTo>
                  <a:lnTo>
                    <a:pt x="163" y="1358"/>
                  </a:lnTo>
                  <a:lnTo>
                    <a:pt x="139" y="1321"/>
                  </a:lnTo>
                  <a:lnTo>
                    <a:pt x="121" y="1279"/>
                  </a:lnTo>
                  <a:lnTo>
                    <a:pt x="110" y="1232"/>
                  </a:lnTo>
                  <a:lnTo>
                    <a:pt x="106" y="1185"/>
                  </a:lnTo>
                  <a:lnTo>
                    <a:pt x="106" y="1178"/>
                  </a:lnTo>
                  <a:lnTo>
                    <a:pt x="107" y="1132"/>
                  </a:lnTo>
                  <a:lnTo>
                    <a:pt x="113" y="1082"/>
                  </a:lnTo>
                  <a:lnTo>
                    <a:pt x="125" y="1032"/>
                  </a:lnTo>
                  <a:lnTo>
                    <a:pt x="141" y="983"/>
                  </a:lnTo>
                  <a:lnTo>
                    <a:pt x="162" y="936"/>
                  </a:lnTo>
                  <a:lnTo>
                    <a:pt x="187" y="893"/>
                  </a:lnTo>
                  <a:lnTo>
                    <a:pt x="217" y="853"/>
                  </a:lnTo>
                  <a:lnTo>
                    <a:pt x="252" y="820"/>
                  </a:lnTo>
                  <a:lnTo>
                    <a:pt x="294" y="793"/>
                  </a:lnTo>
                  <a:lnTo>
                    <a:pt x="339" y="772"/>
                  </a:lnTo>
                  <a:lnTo>
                    <a:pt x="387" y="757"/>
                  </a:lnTo>
                  <a:lnTo>
                    <a:pt x="437" y="751"/>
                  </a:lnTo>
                  <a:lnTo>
                    <a:pt x="517" y="755"/>
                  </a:lnTo>
                  <a:lnTo>
                    <a:pt x="597" y="779"/>
                  </a:lnTo>
                  <a:lnTo>
                    <a:pt x="671" y="820"/>
                  </a:lnTo>
                  <a:lnTo>
                    <a:pt x="735" y="875"/>
                  </a:lnTo>
                  <a:lnTo>
                    <a:pt x="766" y="915"/>
                  </a:lnTo>
                  <a:lnTo>
                    <a:pt x="766" y="845"/>
                  </a:lnTo>
                  <a:lnTo>
                    <a:pt x="753" y="828"/>
                  </a:lnTo>
                  <a:lnTo>
                    <a:pt x="711" y="786"/>
                  </a:lnTo>
                  <a:lnTo>
                    <a:pt x="666" y="751"/>
                  </a:lnTo>
                  <a:lnTo>
                    <a:pt x="664" y="749"/>
                  </a:lnTo>
                  <a:lnTo>
                    <a:pt x="639" y="733"/>
                  </a:lnTo>
                  <a:lnTo>
                    <a:pt x="612" y="719"/>
                  </a:lnTo>
                  <a:lnTo>
                    <a:pt x="585" y="706"/>
                  </a:lnTo>
                  <a:lnTo>
                    <a:pt x="556" y="695"/>
                  </a:lnTo>
                  <a:lnTo>
                    <a:pt x="527" y="687"/>
                  </a:lnTo>
                  <a:lnTo>
                    <a:pt x="497" y="680"/>
                  </a:lnTo>
                  <a:lnTo>
                    <a:pt x="466" y="676"/>
                  </a:lnTo>
                  <a:lnTo>
                    <a:pt x="435" y="675"/>
                  </a:lnTo>
                  <a:lnTo>
                    <a:pt x="419" y="675"/>
                  </a:lnTo>
                  <a:lnTo>
                    <a:pt x="404" y="676"/>
                  </a:lnTo>
                  <a:lnTo>
                    <a:pt x="388" y="677"/>
                  </a:lnTo>
                  <a:lnTo>
                    <a:pt x="373" y="679"/>
                  </a:lnTo>
                  <a:lnTo>
                    <a:pt x="342" y="685"/>
                  </a:lnTo>
                  <a:lnTo>
                    <a:pt x="327" y="689"/>
                  </a:lnTo>
                  <a:lnTo>
                    <a:pt x="312" y="693"/>
                  </a:lnTo>
                  <a:lnTo>
                    <a:pt x="282" y="704"/>
                  </a:lnTo>
                  <a:lnTo>
                    <a:pt x="254" y="717"/>
                  </a:lnTo>
                  <a:lnTo>
                    <a:pt x="227" y="731"/>
                  </a:lnTo>
                  <a:lnTo>
                    <a:pt x="199" y="748"/>
                  </a:lnTo>
                  <a:lnTo>
                    <a:pt x="150" y="790"/>
                  </a:lnTo>
                  <a:lnTo>
                    <a:pt x="110" y="838"/>
                  </a:lnTo>
                  <a:lnTo>
                    <a:pt x="76" y="890"/>
                  </a:lnTo>
                  <a:lnTo>
                    <a:pt x="49" y="945"/>
                  </a:lnTo>
                  <a:lnTo>
                    <a:pt x="27" y="1003"/>
                  </a:lnTo>
                  <a:lnTo>
                    <a:pt x="12" y="1062"/>
                  </a:lnTo>
                  <a:lnTo>
                    <a:pt x="3" y="1123"/>
                  </a:lnTo>
                  <a:lnTo>
                    <a:pt x="0" y="1185"/>
                  </a:lnTo>
                  <a:lnTo>
                    <a:pt x="4" y="1247"/>
                  </a:lnTo>
                  <a:lnTo>
                    <a:pt x="17" y="1311"/>
                  </a:lnTo>
                  <a:lnTo>
                    <a:pt x="42" y="1372"/>
                  </a:lnTo>
                  <a:lnTo>
                    <a:pt x="80" y="1429"/>
                  </a:lnTo>
                  <a:lnTo>
                    <a:pt x="105" y="1454"/>
                  </a:lnTo>
                  <a:lnTo>
                    <a:pt x="132" y="1475"/>
                  </a:lnTo>
                  <a:lnTo>
                    <a:pt x="163" y="1493"/>
                  </a:lnTo>
                  <a:lnTo>
                    <a:pt x="194" y="1507"/>
                  </a:lnTo>
                  <a:lnTo>
                    <a:pt x="227" y="1516"/>
                  </a:lnTo>
                  <a:lnTo>
                    <a:pt x="260" y="1522"/>
                  </a:lnTo>
                  <a:lnTo>
                    <a:pt x="293" y="1524"/>
                  </a:lnTo>
                  <a:lnTo>
                    <a:pt x="325" y="1524"/>
                  </a:lnTo>
                  <a:lnTo>
                    <a:pt x="388" y="1517"/>
                  </a:lnTo>
                  <a:lnTo>
                    <a:pt x="449" y="1500"/>
                  </a:lnTo>
                  <a:lnTo>
                    <a:pt x="506" y="1475"/>
                  </a:lnTo>
                  <a:lnTo>
                    <a:pt x="559" y="1442"/>
                  </a:lnTo>
                  <a:lnTo>
                    <a:pt x="582" y="1424"/>
                  </a:lnTo>
                  <a:lnTo>
                    <a:pt x="607" y="1403"/>
                  </a:lnTo>
                  <a:lnTo>
                    <a:pt x="649" y="1360"/>
                  </a:lnTo>
                  <a:lnTo>
                    <a:pt x="686" y="1312"/>
                  </a:lnTo>
                  <a:lnTo>
                    <a:pt x="719" y="1263"/>
                  </a:lnTo>
                  <a:lnTo>
                    <a:pt x="734" y="1237"/>
                  </a:lnTo>
                  <a:lnTo>
                    <a:pt x="747" y="1211"/>
                  </a:lnTo>
                  <a:lnTo>
                    <a:pt x="760" y="1184"/>
                  </a:lnTo>
                  <a:lnTo>
                    <a:pt x="773" y="1158"/>
                  </a:lnTo>
                  <a:lnTo>
                    <a:pt x="783" y="1130"/>
                  </a:lnTo>
                  <a:lnTo>
                    <a:pt x="794" y="1103"/>
                  </a:lnTo>
                  <a:lnTo>
                    <a:pt x="803" y="1075"/>
                  </a:lnTo>
                  <a:lnTo>
                    <a:pt x="812" y="1048"/>
                  </a:lnTo>
                  <a:lnTo>
                    <a:pt x="832" y="973"/>
                  </a:lnTo>
                  <a:lnTo>
                    <a:pt x="838" y="942"/>
                  </a:lnTo>
                  <a:lnTo>
                    <a:pt x="847" y="896"/>
                  </a:lnTo>
                  <a:lnTo>
                    <a:pt x="859" y="819"/>
                  </a:lnTo>
                  <a:lnTo>
                    <a:pt x="865" y="741"/>
                  </a:lnTo>
                  <a:lnTo>
                    <a:pt x="866" y="663"/>
                  </a:lnTo>
                  <a:moveTo>
                    <a:pt x="6087" y="140"/>
                  </a:moveTo>
                  <a:lnTo>
                    <a:pt x="6087" y="120"/>
                  </a:lnTo>
                  <a:lnTo>
                    <a:pt x="6084" y="100"/>
                  </a:lnTo>
                  <a:lnTo>
                    <a:pt x="6079" y="80"/>
                  </a:lnTo>
                  <a:lnTo>
                    <a:pt x="6071" y="61"/>
                  </a:lnTo>
                  <a:lnTo>
                    <a:pt x="6070" y="59"/>
                  </a:lnTo>
                  <a:lnTo>
                    <a:pt x="6060" y="41"/>
                  </a:lnTo>
                  <a:lnTo>
                    <a:pt x="6043" y="23"/>
                  </a:lnTo>
                  <a:lnTo>
                    <a:pt x="6021" y="8"/>
                  </a:lnTo>
                  <a:lnTo>
                    <a:pt x="6007" y="3"/>
                  </a:lnTo>
                  <a:lnTo>
                    <a:pt x="5993" y="0"/>
                  </a:lnTo>
                  <a:lnTo>
                    <a:pt x="5979" y="0"/>
                  </a:lnTo>
                  <a:lnTo>
                    <a:pt x="5966" y="2"/>
                  </a:lnTo>
                  <a:lnTo>
                    <a:pt x="5954" y="6"/>
                  </a:lnTo>
                  <a:lnTo>
                    <a:pt x="5943" y="11"/>
                  </a:lnTo>
                  <a:lnTo>
                    <a:pt x="5933" y="17"/>
                  </a:lnTo>
                  <a:lnTo>
                    <a:pt x="5924" y="23"/>
                  </a:lnTo>
                  <a:lnTo>
                    <a:pt x="5915" y="29"/>
                  </a:lnTo>
                  <a:lnTo>
                    <a:pt x="5907" y="35"/>
                  </a:lnTo>
                  <a:lnTo>
                    <a:pt x="5900" y="42"/>
                  </a:lnTo>
                  <a:lnTo>
                    <a:pt x="5892" y="49"/>
                  </a:lnTo>
                  <a:lnTo>
                    <a:pt x="5885" y="55"/>
                  </a:lnTo>
                  <a:lnTo>
                    <a:pt x="5876" y="65"/>
                  </a:lnTo>
                  <a:lnTo>
                    <a:pt x="5872" y="71"/>
                  </a:lnTo>
                  <a:lnTo>
                    <a:pt x="5867" y="77"/>
                  </a:lnTo>
                  <a:lnTo>
                    <a:pt x="5864" y="83"/>
                  </a:lnTo>
                  <a:lnTo>
                    <a:pt x="5847" y="121"/>
                  </a:lnTo>
                  <a:lnTo>
                    <a:pt x="5835" y="158"/>
                  </a:lnTo>
                  <a:lnTo>
                    <a:pt x="5827" y="195"/>
                  </a:lnTo>
                  <a:lnTo>
                    <a:pt x="5819" y="232"/>
                  </a:lnTo>
                  <a:lnTo>
                    <a:pt x="5813" y="269"/>
                  </a:lnTo>
                  <a:lnTo>
                    <a:pt x="5808" y="305"/>
                  </a:lnTo>
                  <a:lnTo>
                    <a:pt x="5803" y="342"/>
                  </a:lnTo>
                  <a:lnTo>
                    <a:pt x="5798" y="379"/>
                  </a:lnTo>
                  <a:lnTo>
                    <a:pt x="5790" y="463"/>
                  </a:lnTo>
                  <a:lnTo>
                    <a:pt x="5783" y="546"/>
                  </a:lnTo>
                  <a:lnTo>
                    <a:pt x="5778" y="630"/>
                  </a:lnTo>
                  <a:lnTo>
                    <a:pt x="5775" y="714"/>
                  </a:lnTo>
                  <a:lnTo>
                    <a:pt x="5774" y="797"/>
                  </a:lnTo>
                  <a:lnTo>
                    <a:pt x="5774" y="880"/>
                  </a:lnTo>
                  <a:lnTo>
                    <a:pt x="5776" y="964"/>
                  </a:lnTo>
                  <a:lnTo>
                    <a:pt x="5778" y="1047"/>
                  </a:lnTo>
                  <a:lnTo>
                    <a:pt x="5781" y="1130"/>
                  </a:lnTo>
                  <a:lnTo>
                    <a:pt x="5786" y="1213"/>
                  </a:lnTo>
                  <a:lnTo>
                    <a:pt x="5791" y="1296"/>
                  </a:lnTo>
                  <a:lnTo>
                    <a:pt x="5795" y="1378"/>
                  </a:lnTo>
                  <a:lnTo>
                    <a:pt x="5799" y="1462"/>
                  </a:lnTo>
                  <a:lnTo>
                    <a:pt x="5802" y="1544"/>
                  </a:lnTo>
                  <a:lnTo>
                    <a:pt x="5803" y="1580"/>
                  </a:lnTo>
                  <a:lnTo>
                    <a:pt x="5803" y="1616"/>
                  </a:lnTo>
                  <a:lnTo>
                    <a:pt x="5803" y="1651"/>
                  </a:lnTo>
                  <a:lnTo>
                    <a:pt x="5802" y="1687"/>
                  </a:lnTo>
                  <a:lnTo>
                    <a:pt x="5799" y="1722"/>
                  </a:lnTo>
                  <a:lnTo>
                    <a:pt x="5795" y="1757"/>
                  </a:lnTo>
                  <a:lnTo>
                    <a:pt x="5789" y="1790"/>
                  </a:lnTo>
                  <a:lnTo>
                    <a:pt x="5779" y="1819"/>
                  </a:lnTo>
                  <a:lnTo>
                    <a:pt x="5771" y="1834"/>
                  </a:lnTo>
                  <a:lnTo>
                    <a:pt x="5763" y="1849"/>
                  </a:lnTo>
                  <a:lnTo>
                    <a:pt x="5754" y="1862"/>
                  </a:lnTo>
                  <a:lnTo>
                    <a:pt x="5744" y="1873"/>
                  </a:lnTo>
                  <a:lnTo>
                    <a:pt x="5734" y="1882"/>
                  </a:lnTo>
                  <a:lnTo>
                    <a:pt x="5723" y="1888"/>
                  </a:lnTo>
                  <a:lnTo>
                    <a:pt x="5712" y="1891"/>
                  </a:lnTo>
                  <a:lnTo>
                    <a:pt x="5701" y="1890"/>
                  </a:lnTo>
                  <a:lnTo>
                    <a:pt x="5679" y="1879"/>
                  </a:lnTo>
                  <a:lnTo>
                    <a:pt x="5658" y="1858"/>
                  </a:lnTo>
                  <a:lnTo>
                    <a:pt x="5642" y="1831"/>
                  </a:lnTo>
                  <a:lnTo>
                    <a:pt x="5633" y="1802"/>
                  </a:lnTo>
                  <a:lnTo>
                    <a:pt x="5631" y="1792"/>
                  </a:lnTo>
                  <a:lnTo>
                    <a:pt x="5626" y="1782"/>
                  </a:lnTo>
                  <a:lnTo>
                    <a:pt x="5618" y="1774"/>
                  </a:lnTo>
                  <a:lnTo>
                    <a:pt x="5601" y="1763"/>
                  </a:lnTo>
                  <a:lnTo>
                    <a:pt x="5581" y="1759"/>
                  </a:lnTo>
                  <a:lnTo>
                    <a:pt x="5561" y="1762"/>
                  </a:lnTo>
                  <a:lnTo>
                    <a:pt x="5544" y="1774"/>
                  </a:lnTo>
                  <a:lnTo>
                    <a:pt x="5532" y="1791"/>
                  </a:lnTo>
                  <a:lnTo>
                    <a:pt x="5528" y="1811"/>
                  </a:lnTo>
                  <a:lnTo>
                    <a:pt x="5532" y="1831"/>
                  </a:lnTo>
                  <a:lnTo>
                    <a:pt x="5543" y="1848"/>
                  </a:lnTo>
                  <a:lnTo>
                    <a:pt x="5546" y="1852"/>
                  </a:lnTo>
                  <a:lnTo>
                    <a:pt x="5562" y="1868"/>
                  </a:lnTo>
                  <a:lnTo>
                    <a:pt x="5578" y="1882"/>
                  </a:lnTo>
                  <a:lnTo>
                    <a:pt x="5594" y="1895"/>
                  </a:lnTo>
                  <a:lnTo>
                    <a:pt x="5611" y="1908"/>
                  </a:lnTo>
                  <a:lnTo>
                    <a:pt x="5629" y="1920"/>
                  </a:lnTo>
                  <a:lnTo>
                    <a:pt x="5648" y="1931"/>
                  </a:lnTo>
                  <a:lnTo>
                    <a:pt x="5670" y="1940"/>
                  </a:lnTo>
                  <a:lnTo>
                    <a:pt x="5694" y="1945"/>
                  </a:lnTo>
                  <a:lnTo>
                    <a:pt x="5719" y="1943"/>
                  </a:lnTo>
                  <a:lnTo>
                    <a:pt x="5743" y="1936"/>
                  </a:lnTo>
                  <a:lnTo>
                    <a:pt x="5764" y="1924"/>
                  </a:lnTo>
                  <a:lnTo>
                    <a:pt x="5781" y="1910"/>
                  </a:lnTo>
                  <a:lnTo>
                    <a:pt x="5795" y="1894"/>
                  </a:lnTo>
                  <a:lnTo>
                    <a:pt x="5797" y="1891"/>
                  </a:lnTo>
                  <a:lnTo>
                    <a:pt x="5807" y="1878"/>
                  </a:lnTo>
                  <a:lnTo>
                    <a:pt x="5818" y="1861"/>
                  </a:lnTo>
                  <a:lnTo>
                    <a:pt x="5827" y="1843"/>
                  </a:lnTo>
                  <a:lnTo>
                    <a:pt x="5836" y="1824"/>
                  </a:lnTo>
                  <a:lnTo>
                    <a:pt x="5843" y="1805"/>
                  </a:lnTo>
                  <a:lnTo>
                    <a:pt x="5847" y="1786"/>
                  </a:lnTo>
                  <a:lnTo>
                    <a:pt x="5852" y="1767"/>
                  </a:lnTo>
                  <a:lnTo>
                    <a:pt x="5855" y="1748"/>
                  </a:lnTo>
                  <a:lnTo>
                    <a:pt x="5858" y="1730"/>
                  </a:lnTo>
                  <a:lnTo>
                    <a:pt x="5861" y="1711"/>
                  </a:lnTo>
                  <a:lnTo>
                    <a:pt x="5863" y="1692"/>
                  </a:lnTo>
                  <a:lnTo>
                    <a:pt x="5867" y="1656"/>
                  </a:lnTo>
                  <a:lnTo>
                    <a:pt x="5871" y="1619"/>
                  </a:lnTo>
                  <a:lnTo>
                    <a:pt x="5875" y="1582"/>
                  </a:lnTo>
                  <a:lnTo>
                    <a:pt x="5878" y="1545"/>
                  </a:lnTo>
                  <a:lnTo>
                    <a:pt x="5883" y="1461"/>
                  </a:lnTo>
                  <a:lnTo>
                    <a:pt x="5887" y="1378"/>
                  </a:lnTo>
                  <a:lnTo>
                    <a:pt x="5891" y="1295"/>
                  </a:lnTo>
                  <a:lnTo>
                    <a:pt x="5894" y="1211"/>
                  </a:lnTo>
                  <a:lnTo>
                    <a:pt x="5895" y="1128"/>
                  </a:lnTo>
                  <a:lnTo>
                    <a:pt x="5896" y="1045"/>
                  </a:lnTo>
                  <a:lnTo>
                    <a:pt x="5895" y="962"/>
                  </a:lnTo>
                  <a:lnTo>
                    <a:pt x="5894" y="889"/>
                  </a:lnTo>
                  <a:lnTo>
                    <a:pt x="5892" y="816"/>
                  </a:lnTo>
                  <a:lnTo>
                    <a:pt x="5890" y="744"/>
                  </a:lnTo>
                  <a:lnTo>
                    <a:pt x="5888" y="672"/>
                  </a:lnTo>
                  <a:lnTo>
                    <a:pt x="5885" y="599"/>
                  </a:lnTo>
                  <a:lnTo>
                    <a:pt x="5882" y="527"/>
                  </a:lnTo>
                  <a:lnTo>
                    <a:pt x="5879" y="455"/>
                  </a:lnTo>
                  <a:lnTo>
                    <a:pt x="5878" y="383"/>
                  </a:lnTo>
                  <a:lnTo>
                    <a:pt x="5878" y="347"/>
                  </a:lnTo>
                  <a:lnTo>
                    <a:pt x="5879" y="311"/>
                  </a:lnTo>
                  <a:lnTo>
                    <a:pt x="5881" y="276"/>
                  </a:lnTo>
                  <a:lnTo>
                    <a:pt x="5883" y="240"/>
                  </a:lnTo>
                  <a:lnTo>
                    <a:pt x="5887" y="205"/>
                  </a:lnTo>
                  <a:lnTo>
                    <a:pt x="5892" y="171"/>
                  </a:lnTo>
                  <a:lnTo>
                    <a:pt x="5900" y="138"/>
                  </a:lnTo>
                  <a:lnTo>
                    <a:pt x="5911" y="108"/>
                  </a:lnTo>
                  <a:lnTo>
                    <a:pt x="5913" y="104"/>
                  </a:lnTo>
                  <a:lnTo>
                    <a:pt x="5915" y="100"/>
                  </a:lnTo>
                  <a:lnTo>
                    <a:pt x="5917" y="96"/>
                  </a:lnTo>
                  <a:lnTo>
                    <a:pt x="5921" y="92"/>
                  </a:lnTo>
                  <a:lnTo>
                    <a:pt x="5927" y="86"/>
                  </a:lnTo>
                  <a:lnTo>
                    <a:pt x="5935" y="78"/>
                  </a:lnTo>
                  <a:lnTo>
                    <a:pt x="5943" y="72"/>
                  </a:lnTo>
                  <a:lnTo>
                    <a:pt x="5952" y="67"/>
                  </a:lnTo>
                  <a:lnTo>
                    <a:pt x="5961" y="62"/>
                  </a:lnTo>
                  <a:lnTo>
                    <a:pt x="5969" y="59"/>
                  </a:lnTo>
                  <a:lnTo>
                    <a:pt x="5984" y="59"/>
                  </a:lnTo>
                  <a:lnTo>
                    <a:pt x="5988" y="60"/>
                  </a:lnTo>
                  <a:lnTo>
                    <a:pt x="5992" y="63"/>
                  </a:lnTo>
                  <a:lnTo>
                    <a:pt x="5999" y="70"/>
                  </a:lnTo>
                  <a:lnTo>
                    <a:pt x="6006" y="79"/>
                  </a:lnTo>
                  <a:lnTo>
                    <a:pt x="6014" y="90"/>
                  </a:lnTo>
                  <a:lnTo>
                    <a:pt x="6021" y="104"/>
                  </a:lnTo>
                  <a:lnTo>
                    <a:pt x="6028" y="118"/>
                  </a:lnTo>
                  <a:lnTo>
                    <a:pt x="6036" y="133"/>
                  </a:lnTo>
                  <a:lnTo>
                    <a:pt x="6044" y="149"/>
                  </a:lnTo>
                  <a:lnTo>
                    <a:pt x="6052" y="164"/>
                  </a:lnTo>
                  <a:lnTo>
                    <a:pt x="6053" y="166"/>
                  </a:lnTo>
                  <a:lnTo>
                    <a:pt x="6056" y="170"/>
                  </a:lnTo>
                  <a:lnTo>
                    <a:pt x="6060" y="173"/>
                  </a:lnTo>
                  <a:lnTo>
                    <a:pt x="6074" y="175"/>
                  </a:lnTo>
                  <a:lnTo>
                    <a:pt x="6083" y="169"/>
                  </a:lnTo>
                  <a:lnTo>
                    <a:pt x="6085" y="160"/>
                  </a:lnTo>
                  <a:lnTo>
                    <a:pt x="6087" y="140"/>
                  </a:lnTo>
                </a:path>
              </a:pathLst>
            </a:custGeom>
            <a:solidFill>
              <a:srgbClr val="18428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s-BO"/>
            </a:p>
          </p:txBody>
        </p:sp>
      </p:grpSp>
    </p:spTree>
    <p:extLst>
      <p:ext uri="{BB962C8B-B14F-4D97-AF65-F5344CB8AC3E}">
        <p14:creationId xmlns:p14="http://schemas.microsoft.com/office/powerpoint/2010/main" val="219870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AA3AB22C-75FA-43EA-9D1B-BF6587AF3E11}"/>
              </a:ext>
            </a:extLst>
          </p:cNvPr>
          <p:cNvSpPr>
            <a:spLocks noGrp="1"/>
          </p:cNvSpPr>
          <p:nvPr>
            <p:ph type="title"/>
          </p:nvPr>
        </p:nvSpPr>
        <p:spPr>
          <a:xfrm>
            <a:off x="1295402" y="982133"/>
            <a:ext cx="5555972" cy="1032198"/>
          </a:xfrm>
          <a:solidFill>
            <a:schemeClr val="accent4"/>
          </a:solidFill>
        </p:spPr>
        <p:txBody>
          <a:bodyPr/>
          <a:lstStyle/>
          <a:p>
            <a:r>
              <a:rPr lang="es-BO" dirty="0">
                <a:solidFill>
                  <a:schemeClr val="bg1"/>
                </a:solidFill>
              </a:rPr>
              <a:t>Objetivo de la titulación</a:t>
            </a:r>
          </a:p>
        </p:txBody>
      </p:sp>
      <p:sp>
        <p:nvSpPr>
          <p:cNvPr id="3" name="Marcador de contenido 2">
            <a:extLst>
              <a:ext uri="{FF2B5EF4-FFF2-40B4-BE49-F238E27FC236}">
                <a16:creationId xmlns="" xmlns:a16="http://schemas.microsoft.com/office/drawing/2014/main" id="{E0764995-A737-4587-8674-411F9FED28ED}"/>
              </a:ext>
            </a:extLst>
          </p:cNvPr>
          <p:cNvSpPr>
            <a:spLocks noGrp="1"/>
          </p:cNvSpPr>
          <p:nvPr>
            <p:ph idx="1"/>
          </p:nvPr>
        </p:nvSpPr>
        <p:spPr>
          <a:xfrm>
            <a:off x="1295401" y="2556932"/>
            <a:ext cx="6033051" cy="3318936"/>
          </a:xfrm>
        </p:spPr>
        <p:txBody>
          <a:bodyPr>
            <a:normAutofit fontScale="92500"/>
          </a:bodyPr>
          <a:lstStyle/>
          <a:p>
            <a:pPr marL="0" indent="0" algn="just">
              <a:buNone/>
            </a:pPr>
            <a:r>
              <a:rPr lang="es-ES" sz="1800" b="1" dirty="0">
                <a:latin typeface="Arial" panose="020B0604020202020204" pitchFamily="34" charset="0"/>
                <a:ea typeface="Arial" panose="020B0604020202020204" pitchFamily="34" charset="0"/>
              </a:rPr>
              <a:t>Las titulaciones ácido – base se realizan para determinar concentraciones desconocidas. </a:t>
            </a:r>
          </a:p>
          <a:p>
            <a:pPr marL="0" indent="0" algn="just">
              <a:buNone/>
            </a:pPr>
            <a:r>
              <a:rPr lang="es-ES" sz="1800" b="1" dirty="0">
                <a:latin typeface="Arial" panose="020B0604020202020204" pitchFamily="34" charset="0"/>
                <a:ea typeface="Arial" panose="020B0604020202020204" pitchFamily="34" charset="0"/>
              </a:rPr>
              <a:t>La solución de concentración conocida, solución patrón o estándar, se agrega a la solución problema hasta que el indicador ácido – base cambie de color durante el proceso de adición, agitando cada vez que se realiza. </a:t>
            </a:r>
          </a:p>
          <a:p>
            <a:pPr marL="0" indent="0" algn="just">
              <a:buNone/>
            </a:pPr>
            <a:r>
              <a:rPr lang="es-ES" sz="1800" b="1" dirty="0">
                <a:latin typeface="Arial" panose="020B0604020202020204" pitchFamily="34" charset="0"/>
                <a:ea typeface="Arial" panose="020B0604020202020204" pitchFamily="34" charset="0"/>
              </a:rPr>
              <a:t>El punto final de la titulación que es cercano al punto de equivalencia, se observa cuando hay cambio en el</a:t>
            </a:r>
            <a:r>
              <a:rPr lang="es-ES" sz="1800" b="1" spc="-60" dirty="0">
                <a:latin typeface="Arial" panose="020B0604020202020204" pitchFamily="34" charset="0"/>
                <a:ea typeface="Arial" panose="020B0604020202020204" pitchFamily="34" charset="0"/>
              </a:rPr>
              <a:t> </a:t>
            </a:r>
            <a:r>
              <a:rPr lang="es-ES" sz="1800" b="1" dirty="0">
                <a:latin typeface="Arial" panose="020B0604020202020204" pitchFamily="34" charset="0"/>
                <a:ea typeface="Arial" panose="020B0604020202020204" pitchFamily="34" charset="0"/>
              </a:rPr>
              <a:t>color</a:t>
            </a:r>
            <a:r>
              <a:rPr lang="es-ES" sz="1800" b="1" spc="-70" dirty="0">
                <a:latin typeface="Arial" panose="020B0604020202020204" pitchFamily="34" charset="0"/>
                <a:ea typeface="Arial" panose="020B0604020202020204" pitchFamily="34" charset="0"/>
              </a:rPr>
              <a:t> </a:t>
            </a:r>
            <a:r>
              <a:rPr lang="es-ES" sz="1800" b="1" dirty="0">
                <a:latin typeface="Arial" panose="020B0604020202020204" pitchFamily="34" charset="0"/>
                <a:ea typeface="Arial" panose="020B0604020202020204" pitchFamily="34" charset="0"/>
              </a:rPr>
              <a:t>de</a:t>
            </a:r>
            <a:r>
              <a:rPr lang="es-ES" sz="1800" b="1" spc="-65" dirty="0">
                <a:latin typeface="Arial" panose="020B0604020202020204" pitchFamily="34" charset="0"/>
                <a:ea typeface="Arial" panose="020B0604020202020204" pitchFamily="34" charset="0"/>
              </a:rPr>
              <a:t> </a:t>
            </a:r>
            <a:r>
              <a:rPr lang="es-ES" sz="1800" b="1" dirty="0">
                <a:latin typeface="Arial" panose="020B0604020202020204" pitchFamily="34" charset="0"/>
                <a:ea typeface="Arial" panose="020B0604020202020204" pitchFamily="34" charset="0"/>
              </a:rPr>
              <a:t>la</a:t>
            </a:r>
            <a:r>
              <a:rPr lang="es-ES" sz="1800" b="1" spc="-60" dirty="0">
                <a:latin typeface="Arial" panose="020B0604020202020204" pitchFamily="34" charset="0"/>
                <a:ea typeface="Arial" panose="020B0604020202020204" pitchFamily="34" charset="0"/>
              </a:rPr>
              <a:t> </a:t>
            </a:r>
            <a:r>
              <a:rPr lang="es-ES" sz="1800" b="1" dirty="0">
                <a:latin typeface="Arial" panose="020B0604020202020204" pitchFamily="34" charset="0"/>
                <a:ea typeface="Arial" panose="020B0604020202020204" pitchFamily="34" charset="0"/>
              </a:rPr>
              <a:t>solución</a:t>
            </a:r>
            <a:r>
              <a:rPr lang="es-ES" sz="1800" b="1" spc="-65" dirty="0">
                <a:latin typeface="Arial" panose="020B0604020202020204" pitchFamily="34" charset="0"/>
                <a:ea typeface="Arial" panose="020B0604020202020204" pitchFamily="34" charset="0"/>
              </a:rPr>
              <a:t> </a:t>
            </a:r>
            <a:r>
              <a:rPr lang="es-ES" sz="1800" b="1" dirty="0">
                <a:latin typeface="Arial" panose="020B0604020202020204" pitchFamily="34" charset="0"/>
                <a:ea typeface="Arial" panose="020B0604020202020204" pitchFamily="34" charset="0"/>
              </a:rPr>
              <a:t>y</a:t>
            </a:r>
            <a:r>
              <a:rPr lang="es-ES" sz="1800" b="1" spc="-70" dirty="0">
                <a:latin typeface="Arial" panose="020B0604020202020204" pitchFamily="34" charset="0"/>
                <a:ea typeface="Arial" panose="020B0604020202020204" pitchFamily="34" charset="0"/>
              </a:rPr>
              <a:t> </a:t>
            </a:r>
            <a:r>
              <a:rPr lang="es-ES" sz="1800" b="1" dirty="0">
                <a:latin typeface="Arial" panose="020B0604020202020204" pitchFamily="34" charset="0"/>
                <a:ea typeface="Arial" panose="020B0604020202020204" pitchFamily="34" charset="0"/>
              </a:rPr>
              <a:t>se</a:t>
            </a:r>
            <a:r>
              <a:rPr lang="es-ES" sz="1800" b="1" spc="-65" dirty="0">
                <a:latin typeface="Arial" panose="020B0604020202020204" pitchFamily="34" charset="0"/>
                <a:ea typeface="Arial" panose="020B0604020202020204" pitchFamily="34" charset="0"/>
              </a:rPr>
              <a:t> </a:t>
            </a:r>
            <a:r>
              <a:rPr lang="es-ES" sz="1800" b="1" dirty="0">
                <a:latin typeface="Arial" panose="020B0604020202020204" pitchFamily="34" charset="0"/>
                <a:ea typeface="Arial" panose="020B0604020202020204" pitchFamily="34" charset="0"/>
              </a:rPr>
              <a:t>presenta</a:t>
            </a:r>
            <a:r>
              <a:rPr lang="es-ES" sz="1800" b="1" spc="-60" dirty="0">
                <a:latin typeface="Arial" panose="020B0604020202020204" pitchFamily="34" charset="0"/>
                <a:ea typeface="Arial" panose="020B0604020202020204" pitchFamily="34" charset="0"/>
              </a:rPr>
              <a:t> </a:t>
            </a:r>
            <a:r>
              <a:rPr lang="es-ES" sz="1800" b="1" dirty="0">
                <a:latin typeface="Arial" panose="020B0604020202020204" pitchFamily="34" charset="0"/>
                <a:ea typeface="Arial" panose="020B0604020202020204" pitchFamily="34" charset="0"/>
              </a:rPr>
              <a:t>cuando</a:t>
            </a:r>
            <a:r>
              <a:rPr lang="es-ES" sz="1800" b="1" spc="-65" dirty="0">
                <a:latin typeface="Arial" panose="020B0604020202020204" pitchFamily="34" charset="0"/>
                <a:ea typeface="Arial" panose="020B0604020202020204" pitchFamily="34" charset="0"/>
              </a:rPr>
              <a:t> </a:t>
            </a:r>
            <a:r>
              <a:rPr lang="es-ES" sz="1800" b="1" dirty="0">
                <a:latin typeface="Arial" panose="020B0604020202020204" pitchFamily="34" charset="0"/>
                <a:ea typeface="Arial" panose="020B0604020202020204" pitchFamily="34" charset="0"/>
              </a:rPr>
              <a:t>se</a:t>
            </a:r>
            <a:r>
              <a:rPr lang="es-ES" sz="1800" b="1" spc="-65" dirty="0">
                <a:latin typeface="Arial" panose="020B0604020202020204" pitchFamily="34" charset="0"/>
                <a:ea typeface="Arial" panose="020B0604020202020204" pitchFamily="34" charset="0"/>
              </a:rPr>
              <a:t> </a:t>
            </a:r>
            <a:r>
              <a:rPr lang="es-ES" sz="1800" b="1" dirty="0">
                <a:latin typeface="Arial" panose="020B0604020202020204" pitchFamily="34" charset="0"/>
                <a:ea typeface="Arial" panose="020B0604020202020204" pitchFamily="34" charset="0"/>
              </a:rPr>
              <a:t>ha</a:t>
            </a:r>
            <a:r>
              <a:rPr lang="es-ES" sz="1800" b="1" spc="-65" dirty="0">
                <a:latin typeface="Arial" panose="020B0604020202020204" pitchFamily="34" charset="0"/>
                <a:ea typeface="Arial" panose="020B0604020202020204" pitchFamily="34" charset="0"/>
              </a:rPr>
              <a:t> </a:t>
            </a:r>
            <a:r>
              <a:rPr lang="es-ES" sz="1800" b="1" dirty="0">
                <a:latin typeface="Arial" panose="020B0604020202020204" pitchFamily="34" charset="0"/>
                <a:ea typeface="Arial" panose="020B0604020202020204" pitchFamily="34" charset="0"/>
              </a:rPr>
              <a:t>utilizado</a:t>
            </a:r>
            <a:r>
              <a:rPr lang="es-ES" sz="1800" b="1" spc="-50" dirty="0">
                <a:latin typeface="Arial" panose="020B0604020202020204" pitchFamily="34" charset="0"/>
                <a:ea typeface="Arial" panose="020B0604020202020204" pitchFamily="34" charset="0"/>
              </a:rPr>
              <a:t> </a:t>
            </a:r>
            <a:r>
              <a:rPr lang="es-ES" sz="1800" b="1" dirty="0">
                <a:latin typeface="Arial" panose="020B0604020202020204" pitchFamily="34" charset="0"/>
                <a:ea typeface="Arial" panose="020B0604020202020204" pitchFamily="34" charset="0"/>
              </a:rPr>
              <a:t>cantidades</a:t>
            </a:r>
            <a:r>
              <a:rPr lang="es-ES" sz="1800" b="1" spc="-60" dirty="0">
                <a:latin typeface="Arial" panose="020B0604020202020204" pitchFamily="34" charset="0"/>
                <a:ea typeface="Arial" panose="020B0604020202020204" pitchFamily="34" charset="0"/>
              </a:rPr>
              <a:t> </a:t>
            </a:r>
            <a:r>
              <a:rPr lang="es-ES" sz="1800" b="1" dirty="0">
                <a:latin typeface="Arial" panose="020B0604020202020204" pitchFamily="34" charset="0"/>
                <a:ea typeface="Arial" panose="020B0604020202020204" pitchFamily="34" charset="0"/>
              </a:rPr>
              <a:t>estequiometrias de los dos</a:t>
            </a:r>
            <a:r>
              <a:rPr lang="es-ES" sz="1800" b="1" spc="-15" dirty="0">
                <a:latin typeface="Arial" panose="020B0604020202020204" pitchFamily="34" charset="0"/>
                <a:ea typeface="Arial" panose="020B0604020202020204" pitchFamily="34" charset="0"/>
              </a:rPr>
              <a:t> </a:t>
            </a:r>
            <a:r>
              <a:rPr lang="es-ES" sz="1800" b="1" dirty="0">
                <a:latin typeface="Arial" panose="020B0604020202020204" pitchFamily="34" charset="0"/>
                <a:ea typeface="Arial" panose="020B0604020202020204" pitchFamily="34" charset="0"/>
              </a:rPr>
              <a:t>reactivos.</a:t>
            </a:r>
            <a:endParaRPr lang="es-BO" sz="1800" b="1" dirty="0">
              <a:latin typeface="Arial" panose="020B0604020202020204" pitchFamily="34" charset="0"/>
              <a:ea typeface="Arial" panose="020B0604020202020204" pitchFamily="34" charset="0"/>
            </a:endParaRPr>
          </a:p>
          <a:p>
            <a:endParaRPr lang="es-BO" sz="1800" dirty="0"/>
          </a:p>
        </p:txBody>
      </p:sp>
      <p:pic>
        <p:nvPicPr>
          <p:cNvPr id="5" name="Imagen 4">
            <a:extLst>
              <a:ext uri="{FF2B5EF4-FFF2-40B4-BE49-F238E27FC236}">
                <a16:creationId xmlns="" xmlns:a16="http://schemas.microsoft.com/office/drawing/2014/main" id="{984D1BD2-1A8B-4335-957D-0B9EA253AC50}"/>
              </a:ext>
            </a:extLst>
          </p:cNvPr>
          <p:cNvPicPr>
            <a:picLocks noChangeAspect="1"/>
          </p:cNvPicPr>
          <p:nvPr/>
        </p:nvPicPr>
        <p:blipFill>
          <a:blip r:embed="rId2"/>
          <a:stretch>
            <a:fillRect/>
          </a:stretch>
        </p:blipFill>
        <p:spPr>
          <a:xfrm>
            <a:off x="7690144" y="2796209"/>
            <a:ext cx="3206455" cy="2404841"/>
          </a:xfrm>
          <a:prstGeom prst="rect">
            <a:avLst/>
          </a:prstGeom>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409" y="68025"/>
            <a:ext cx="2077516" cy="914107"/>
          </a:xfrm>
          <a:prstGeom prst="rect">
            <a:avLst/>
          </a:prstGeom>
        </p:spPr>
      </p:pic>
      <p:grpSp>
        <p:nvGrpSpPr>
          <p:cNvPr id="7" name="Grupo 6"/>
          <p:cNvGrpSpPr>
            <a:grpSpLocks/>
          </p:cNvGrpSpPr>
          <p:nvPr/>
        </p:nvGrpSpPr>
        <p:grpSpPr bwMode="auto">
          <a:xfrm>
            <a:off x="10896597" y="5576552"/>
            <a:ext cx="1219200" cy="1161907"/>
            <a:chOff x="783" y="801"/>
            <a:chExt cx="10339" cy="10320"/>
          </a:xfrm>
        </p:grpSpPr>
        <p:pic>
          <p:nvPicPr>
            <p:cNvPr id="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3" y="801"/>
              <a:ext cx="10339" cy="1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33" y="2374"/>
              <a:ext cx="6439" cy="5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38" y="4200"/>
              <a:ext cx="3229" cy="3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AutoShape 6"/>
            <p:cNvSpPr>
              <a:spLocks/>
            </p:cNvSpPr>
            <p:nvPr/>
          </p:nvSpPr>
          <p:spPr bwMode="auto">
            <a:xfrm>
              <a:off x="2835" y="3655"/>
              <a:ext cx="6088" cy="1945"/>
            </a:xfrm>
            <a:custGeom>
              <a:avLst/>
              <a:gdLst>
                <a:gd name="T0" fmla="+- 0 3660 2836"/>
                <a:gd name="T1" fmla="*/ T0 w 6088"/>
                <a:gd name="T2" fmla="+- 0 4063 3655"/>
                <a:gd name="T3" fmla="*/ 4063 h 1945"/>
                <a:gd name="T4" fmla="+- 0 3584 2836"/>
                <a:gd name="T5" fmla="*/ T4 w 6088"/>
                <a:gd name="T6" fmla="+- 0 3918 3655"/>
                <a:gd name="T7" fmla="*/ 3918 h 1945"/>
                <a:gd name="T8" fmla="+- 0 3448 2836"/>
                <a:gd name="T9" fmla="*/ T8 w 6088"/>
                <a:gd name="T10" fmla="+- 0 3822 3655"/>
                <a:gd name="T11" fmla="*/ 3822 h 1945"/>
                <a:gd name="T12" fmla="+- 0 3281 2836"/>
                <a:gd name="T13" fmla="*/ T12 w 6088"/>
                <a:gd name="T14" fmla="+- 0 3821 3655"/>
                <a:gd name="T15" fmla="*/ 3821 h 1945"/>
                <a:gd name="T16" fmla="+- 0 3093 2836"/>
                <a:gd name="T17" fmla="*/ T16 w 6088"/>
                <a:gd name="T18" fmla="+- 0 3918 3655"/>
                <a:gd name="T19" fmla="*/ 3918 h 1945"/>
                <a:gd name="T20" fmla="+- 0 3127 2836"/>
                <a:gd name="T21" fmla="*/ T20 w 6088"/>
                <a:gd name="T22" fmla="+- 0 3974 3655"/>
                <a:gd name="T23" fmla="*/ 3974 h 1945"/>
                <a:gd name="T24" fmla="+- 0 3370 2836"/>
                <a:gd name="T25" fmla="*/ T24 w 6088"/>
                <a:gd name="T26" fmla="+- 0 3919 3655"/>
                <a:gd name="T27" fmla="*/ 3919 h 1945"/>
                <a:gd name="T28" fmla="+- 0 3530 2836"/>
                <a:gd name="T29" fmla="*/ T28 w 6088"/>
                <a:gd name="T30" fmla="+- 0 4056 3655"/>
                <a:gd name="T31" fmla="*/ 4056 h 1945"/>
                <a:gd name="T32" fmla="+- 0 3606 2836"/>
                <a:gd name="T33" fmla="*/ T32 w 6088"/>
                <a:gd name="T34" fmla="+- 0 4339 3655"/>
                <a:gd name="T35" fmla="*/ 4339 h 1945"/>
                <a:gd name="T36" fmla="+- 0 3599 2836"/>
                <a:gd name="T37" fmla="*/ T36 w 6088"/>
                <a:gd name="T38" fmla="+- 0 4598 3655"/>
                <a:gd name="T39" fmla="*/ 4598 h 1945"/>
                <a:gd name="T40" fmla="+- 0 3493 2836"/>
                <a:gd name="T41" fmla="*/ T40 w 6088"/>
                <a:gd name="T42" fmla="+- 0 4879 3655"/>
                <a:gd name="T43" fmla="*/ 4879 h 1945"/>
                <a:gd name="T44" fmla="+- 0 3303 2836"/>
                <a:gd name="T45" fmla="*/ T44 w 6088"/>
                <a:gd name="T46" fmla="+- 0 5049 3655"/>
                <a:gd name="T47" fmla="*/ 5049 h 1945"/>
                <a:gd name="T48" fmla="+- 0 3068 2836"/>
                <a:gd name="T49" fmla="*/ T48 w 6088"/>
                <a:gd name="T50" fmla="+- 0 5062 3655"/>
                <a:gd name="T51" fmla="*/ 5062 h 1945"/>
                <a:gd name="T52" fmla="+- 0 2946 2836"/>
                <a:gd name="T53" fmla="*/ T52 w 6088"/>
                <a:gd name="T54" fmla="+- 0 4887 3655"/>
                <a:gd name="T55" fmla="*/ 4887 h 1945"/>
                <a:gd name="T56" fmla="+- 0 2961 2836"/>
                <a:gd name="T57" fmla="*/ T56 w 6088"/>
                <a:gd name="T58" fmla="+- 0 4687 3655"/>
                <a:gd name="T59" fmla="*/ 4687 h 1945"/>
                <a:gd name="T60" fmla="+- 0 3088 2836"/>
                <a:gd name="T61" fmla="*/ T60 w 6088"/>
                <a:gd name="T62" fmla="+- 0 4475 3655"/>
                <a:gd name="T63" fmla="*/ 4475 h 1945"/>
                <a:gd name="T64" fmla="+- 0 3353 2836"/>
                <a:gd name="T65" fmla="*/ T64 w 6088"/>
                <a:gd name="T66" fmla="+- 0 4410 3655"/>
                <a:gd name="T67" fmla="*/ 4410 h 1945"/>
                <a:gd name="T68" fmla="+- 0 3602 2836"/>
                <a:gd name="T69" fmla="*/ T68 w 6088"/>
                <a:gd name="T70" fmla="+- 0 4500 3655"/>
                <a:gd name="T71" fmla="*/ 4500 h 1945"/>
                <a:gd name="T72" fmla="+- 0 3475 2836"/>
                <a:gd name="T73" fmla="*/ T72 w 6088"/>
                <a:gd name="T74" fmla="+- 0 4388 3655"/>
                <a:gd name="T75" fmla="*/ 4388 h 1945"/>
                <a:gd name="T76" fmla="+- 0 3333 2836"/>
                <a:gd name="T77" fmla="*/ T76 w 6088"/>
                <a:gd name="T78" fmla="+- 0 4335 3655"/>
                <a:gd name="T79" fmla="*/ 4335 h 1945"/>
                <a:gd name="T80" fmla="+- 0 3224 2836"/>
                <a:gd name="T81" fmla="*/ T80 w 6088"/>
                <a:gd name="T82" fmla="+- 0 4332 3655"/>
                <a:gd name="T83" fmla="*/ 4332 h 1945"/>
                <a:gd name="T84" fmla="+- 0 3118 2836"/>
                <a:gd name="T85" fmla="*/ T84 w 6088"/>
                <a:gd name="T86" fmla="+- 0 4359 3655"/>
                <a:gd name="T87" fmla="*/ 4359 h 1945"/>
                <a:gd name="T88" fmla="+- 0 2946 2836"/>
                <a:gd name="T89" fmla="*/ T88 w 6088"/>
                <a:gd name="T90" fmla="+- 0 4493 3655"/>
                <a:gd name="T91" fmla="*/ 4493 h 1945"/>
                <a:gd name="T92" fmla="+- 0 2839 2836"/>
                <a:gd name="T93" fmla="*/ T92 w 6088"/>
                <a:gd name="T94" fmla="+- 0 4778 3655"/>
                <a:gd name="T95" fmla="*/ 4778 h 1945"/>
                <a:gd name="T96" fmla="+- 0 2916 2836"/>
                <a:gd name="T97" fmla="*/ T96 w 6088"/>
                <a:gd name="T98" fmla="+- 0 5084 3655"/>
                <a:gd name="T99" fmla="*/ 5084 h 1945"/>
                <a:gd name="T100" fmla="+- 0 3063 2836"/>
                <a:gd name="T101" fmla="*/ T100 w 6088"/>
                <a:gd name="T102" fmla="+- 0 5171 3655"/>
                <a:gd name="T103" fmla="*/ 5171 h 1945"/>
                <a:gd name="T104" fmla="+- 0 3285 2836"/>
                <a:gd name="T105" fmla="*/ T104 w 6088"/>
                <a:gd name="T106" fmla="+- 0 5155 3655"/>
                <a:gd name="T107" fmla="*/ 5155 h 1945"/>
                <a:gd name="T108" fmla="+- 0 3485 2836"/>
                <a:gd name="T109" fmla="*/ T108 w 6088"/>
                <a:gd name="T110" fmla="+- 0 5015 3655"/>
                <a:gd name="T111" fmla="*/ 5015 h 1945"/>
                <a:gd name="T112" fmla="+- 0 3596 2836"/>
                <a:gd name="T113" fmla="*/ T112 w 6088"/>
                <a:gd name="T114" fmla="+- 0 4839 3655"/>
                <a:gd name="T115" fmla="*/ 4839 h 1945"/>
                <a:gd name="T116" fmla="+- 0 3648 2836"/>
                <a:gd name="T117" fmla="*/ T116 w 6088"/>
                <a:gd name="T118" fmla="+- 0 4703 3655"/>
                <a:gd name="T119" fmla="*/ 4703 h 1945"/>
                <a:gd name="T120" fmla="+- 0 3701 2836"/>
                <a:gd name="T121" fmla="*/ T120 w 6088"/>
                <a:gd name="T122" fmla="+- 0 4396 3655"/>
                <a:gd name="T123" fmla="*/ 4396 h 1945"/>
                <a:gd name="T124" fmla="+- 0 8915 2836"/>
                <a:gd name="T125" fmla="*/ T124 w 6088"/>
                <a:gd name="T126" fmla="+- 0 3735 3655"/>
                <a:gd name="T127" fmla="*/ 3735 h 1945"/>
                <a:gd name="T128" fmla="+- 0 8857 2836"/>
                <a:gd name="T129" fmla="*/ T128 w 6088"/>
                <a:gd name="T130" fmla="+- 0 3663 3655"/>
                <a:gd name="T131" fmla="*/ 3663 h 1945"/>
                <a:gd name="T132" fmla="+- 0 8790 2836"/>
                <a:gd name="T133" fmla="*/ T132 w 6088"/>
                <a:gd name="T134" fmla="+- 0 3661 3655"/>
                <a:gd name="T135" fmla="*/ 3661 h 1945"/>
                <a:gd name="T136" fmla="+- 0 8743 2836"/>
                <a:gd name="T137" fmla="*/ T136 w 6088"/>
                <a:gd name="T138" fmla="+- 0 3690 3655"/>
                <a:gd name="T139" fmla="*/ 3690 h 1945"/>
                <a:gd name="T140" fmla="+- 0 8708 2836"/>
                <a:gd name="T141" fmla="*/ T140 w 6088"/>
                <a:gd name="T142" fmla="+- 0 3726 3655"/>
                <a:gd name="T143" fmla="*/ 3726 h 1945"/>
                <a:gd name="T144" fmla="+- 0 8663 2836"/>
                <a:gd name="T145" fmla="*/ T144 w 6088"/>
                <a:gd name="T146" fmla="+- 0 3850 3655"/>
                <a:gd name="T147" fmla="*/ 3850 h 1945"/>
                <a:gd name="T148" fmla="+- 0 8634 2836"/>
                <a:gd name="T149" fmla="*/ T148 w 6088"/>
                <a:gd name="T150" fmla="+- 0 4034 3655"/>
                <a:gd name="T151" fmla="*/ 4034 h 1945"/>
                <a:gd name="T152" fmla="+- 0 8610 2836"/>
                <a:gd name="T153" fmla="*/ T152 w 6088"/>
                <a:gd name="T154" fmla="+- 0 4452 3655"/>
                <a:gd name="T155" fmla="*/ 4452 h 1945"/>
                <a:gd name="T156" fmla="+- 0 8622 2836"/>
                <a:gd name="T157" fmla="*/ T156 w 6088"/>
                <a:gd name="T158" fmla="+- 0 4868 3655"/>
                <a:gd name="T159" fmla="*/ 4868 h 1945"/>
                <a:gd name="T160" fmla="+- 0 8639 2836"/>
                <a:gd name="T161" fmla="*/ T160 w 6088"/>
                <a:gd name="T162" fmla="+- 0 5235 3655"/>
                <a:gd name="T163" fmla="*/ 5235 h 1945"/>
                <a:gd name="T164" fmla="+- 0 8631 2836"/>
                <a:gd name="T165" fmla="*/ T164 w 6088"/>
                <a:gd name="T166" fmla="+- 0 5412 3655"/>
                <a:gd name="T167" fmla="*/ 5412 h 1945"/>
                <a:gd name="T168" fmla="+- 0 8590 2836"/>
                <a:gd name="T169" fmla="*/ T168 w 6088"/>
                <a:gd name="T170" fmla="+- 0 5517 3655"/>
                <a:gd name="T171" fmla="*/ 5517 h 1945"/>
                <a:gd name="T172" fmla="+- 0 8537 2836"/>
                <a:gd name="T173" fmla="*/ T172 w 6088"/>
                <a:gd name="T174" fmla="+- 0 5545 3655"/>
                <a:gd name="T175" fmla="*/ 5545 h 1945"/>
                <a:gd name="T176" fmla="+- 0 8467 2836"/>
                <a:gd name="T177" fmla="*/ T176 w 6088"/>
                <a:gd name="T178" fmla="+- 0 5447 3655"/>
                <a:gd name="T179" fmla="*/ 5447 h 1945"/>
                <a:gd name="T180" fmla="+- 0 8397 2836"/>
                <a:gd name="T181" fmla="*/ T180 w 6088"/>
                <a:gd name="T182" fmla="+- 0 5417 3655"/>
                <a:gd name="T183" fmla="*/ 5417 h 1945"/>
                <a:gd name="T184" fmla="+- 0 8379 2836"/>
                <a:gd name="T185" fmla="*/ T184 w 6088"/>
                <a:gd name="T186" fmla="+- 0 5503 3655"/>
                <a:gd name="T187" fmla="*/ 5503 h 1945"/>
                <a:gd name="T188" fmla="+- 0 8447 2836"/>
                <a:gd name="T189" fmla="*/ T188 w 6088"/>
                <a:gd name="T190" fmla="+- 0 5563 3655"/>
                <a:gd name="T191" fmla="*/ 5563 h 1945"/>
                <a:gd name="T192" fmla="+- 0 8555 2836"/>
                <a:gd name="T193" fmla="*/ T192 w 6088"/>
                <a:gd name="T194" fmla="+- 0 5598 3655"/>
                <a:gd name="T195" fmla="*/ 5598 h 1945"/>
                <a:gd name="T196" fmla="+- 0 8633 2836"/>
                <a:gd name="T197" fmla="*/ T196 w 6088"/>
                <a:gd name="T198" fmla="+- 0 5546 3655"/>
                <a:gd name="T199" fmla="*/ 5546 h 1945"/>
                <a:gd name="T200" fmla="+- 0 8679 2836"/>
                <a:gd name="T201" fmla="*/ T200 w 6088"/>
                <a:gd name="T202" fmla="+- 0 5460 3655"/>
                <a:gd name="T203" fmla="*/ 5460 h 1945"/>
                <a:gd name="T204" fmla="+- 0 8697 2836"/>
                <a:gd name="T205" fmla="*/ T204 w 6088"/>
                <a:gd name="T206" fmla="+- 0 5366 3655"/>
                <a:gd name="T207" fmla="*/ 5366 h 1945"/>
                <a:gd name="T208" fmla="+- 0 8714 2836"/>
                <a:gd name="T209" fmla="*/ T208 w 6088"/>
                <a:gd name="T210" fmla="+- 0 5200 3655"/>
                <a:gd name="T211" fmla="*/ 5200 h 1945"/>
                <a:gd name="T212" fmla="+- 0 8731 2836"/>
                <a:gd name="T213" fmla="*/ T212 w 6088"/>
                <a:gd name="T214" fmla="+- 0 4783 3655"/>
                <a:gd name="T215" fmla="*/ 4783 h 1945"/>
                <a:gd name="T216" fmla="+- 0 8726 2836"/>
                <a:gd name="T217" fmla="*/ T216 w 6088"/>
                <a:gd name="T218" fmla="+- 0 4399 3655"/>
                <a:gd name="T219" fmla="*/ 4399 h 1945"/>
                <a:gd name="T220" fmla="+- 0 8714 2836"/>
                <a:gd name="T221" fmla="*/ T220 w 6088"/>
                <a:gd name="T222" fmla="+- 0 4038 3655"/>
                <a:gd name="T223" fmla="*/ 4038 h 1945"/>
                <a:gd name="T224" fmla="+- 0 8723 2836"/>
                <a:gd name="T225" fmla="*/ T224 w 6088"/>
                <a:gd name="T226" fmla="+- 0 3860 3655"/>
                <a:gd name="T227" fmla="*/ 3860 h 1945"/>
                <a:gd name="T228" fmla="+- 0 8751 2836"/>
                <a:gd name="T229" fmla="*/ T228 w 6088"/>
                <a:gd name="T230" fmla="+- 0 3755 3655"/>
                <a:gd name="T231" fmla="*/ 3755 h 1945"/>
                <a:gd name="T232" fmla="+- 0 8779 2836"/>
                <a:gd name="T233" fmla="*/ T232 w 6088"/>
                <a:gd name="T234" fmla="+- 0 3727 3655"/>
                <a:gd name="T235" fmla="*/ 3727 h 1945"/>
                <a:gd name="T236" fmla="+- 0 8824 2836"/>
                <a:gd name="T237" fmla="*/ T236 w 6088"/>
                <a:gd name="T238" fmla="+- 0 3715 3655"/>
                <a:gd name="T239" fmla="*/ 3715 h 1945"/>
                <a:gd name="T240" fmla="+- 0 8857 2836"/>
                <a:gd name="T241" fmla="*/ T240 w 6088"/>
                <a:gd name="T242" fmla="+- 0 3759 3655"/>
                <a:gd name="T243" fmla="*/ 3759 h 1945"/>
                <a:gd name="T244" fmla="+- 0 8889 2836"/>
                <a:gd name="T245" fmla="*/ T244 w 6088"/>
                <a:gd name="T246" fmla="+- 0 3821 3655"/>
                <a:gd name="T247" fmla="*/ 3821 h 1945"/>
                <a:gd name="T248" fmla="+- 0 8921 2836"/>
                <a:gd name="T249" fmla="*/ T248 w 6088"/>
                <a:gd name="T250" fmla="+- 0 3815 3655"/>
                <a:gd name="T251" fmla="*/ 3815 h 194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 ang="0">
                  <a:pos x="T241" y="T243"/>
                </a:cxn>
                <a:cxn ang="0">
                  <a:pos x="T245" y="T247"/>
                </a:cxn>
                <a:cxn ang="0">
                  <a:pos x="T249" y="T251"/>
                </a:cxn>
              </a:cxnLst>
              <a:rect l="0" t="0" r="r" b="b"/>
              <a:pathLst>
                <a:path w="6088" h="1945">
                  <a:moveTo>
                    <a:pt x="866" y="663"/>
                  </a:moveTo>
                  <a:lnTo>
                    <a:pt x="861" y="584"/>
                  </a:lnTo>
                  <a:lnTo>
                    <a:pt x="853" y="525"/>
                  </a:lnTo>
                  <a:lnTo>
                    <a:pt x="841" y="466"/>
                  </a:lnTo>
                  <a:lnTo>
                    <a:pt x="824" y="408"/>
                  </a:lnTo>
                  <a:lnTo>
                    <a:pt x="802" y="351"/>
                  </a:lnTo>
                  <a:lnTo>
                    <a:pt x="788" y="322"/>
                  </a:lnTo>
                  <a:lnTo>
                    <a:pt x="771" y="294"/>
                  </a:lnTo>
                  <a:lnTo>
                    <a:pt x="752" y="267"/>
                  </a:lnTo>
                  <a:lnTo>
                    <a:pt x="748" y="263"/>
                  </a:lnTo>
                  <a:lnTo>
                    <a:pt x="730" y="241"/>
                  </a:lnTo>
                  <a:lnTo>
                    <a:pt x="705" y="218"/>
                  </a:lnTo>
                  <a:lnTo>
                    <a:pt x="676" y="197"/>
                  </a:lnTo>
                  <a:lnTo>
                    <a:pt x="645" y="180"/>
                  </a:lnTo>
                  <a:lnTo>
                    <a:pt x="612" y="167"/>
                  </a:lnTo>
                  <a:lnTo>
                    <a:pt x="578" y="158"/>
                  </a:lnTo>
                  <a:lnTo>
                    <a:pt x="543" y="155"/>
                  </a:lnTo>
                  <a:lnTo>
                    <a:pt x="509" y="155"/>
                  </a:lnTo>
                  <a:lnTo>
                    <a:pt x="476" y="159"/>
                  </a:lnTo>
                  <a:lnTo>
                    <a:pt x="445" y="166"/>
                  </a:lnTo>
                  <a:lnTo>
                    <a:pt x="414" y="175"/>
                  </a:lnTo>
                  <a:lnTo>
                    <a:pt x="385" y="186"/>
                  </a:lnTo>
                  <a:lnTo>
                    <a:pt x="357" y="199"/>
                  </a:lnTo>
                  <a:lnTo>
                    <a:pt x="305" y="229"/>
                  </a:lnTo>
                  <a:lnTo>
                    <a:pt x="257" y="263"/>
                  </a:lnTo>
                  <a:lnTo>
                    <a:pt x="212" y="302"/>
                  </a:lnTo>
                  <a:lnTo>
                    <a:pt x="172" y="345"/>
                  </a:lnTo>
                  <a:lnTo>
                    <a:pt x="193" y="369"/>
                  </a:lnTo>
                  <a:lnTo>
                    <a:pt x="242" y="343"/>
                  </a:lnTo>
                  <a:lnTo>
                    <a:pt x="291" y="319"/>
                  </a:lnTo>
                  <a:lnTo>
                    <a:pt x="341" y="298"/>
                  </a:lnTo>
                  <a:lnTo>
                    <a:pt x="391" y="281"/>
                  </a:lnTo>
                  <a:lnTo>
                    <a:pt x="440" y="269"/>
                  </a:lnTo>
                  <a:lnTo>
                    <a:pt x="489" y="263"/>
                  </a:lnTo>
                  <a:lnTo>
                    <a:pt x="534" y="264"/>
                  </a:lnTo>
                  <a:lnTo>
                    <a:pt x="575" y="275"/>
                  </a:lnTo>
                  <a:lnTo>
                    <a:pt x="612" y="294"/>
                  </a:lnTo>
                  <a:lnTo>
                    <a:pt x="644" y="322"/>
                  </a:lnTo>
                  <a:lnTo>
                    <a:pt x="671" y="358"/>
                  </a:lnTo>
                  <a:lnTo>
                    <a:pt x="694" y="401"/>
                  </a:lnTo>
                  <a:lnTo>
                    <a:pt x="715" y="448"/>
                  </a:lnTo>
                  <a:lnTo>
                    <a:pt x="732" y="497"/>
                  </a:lnTo>
                  <a:lnTo>
                    <a:pt x="746" y="547"/>
                  </a:lnTo>
                  <a:lnTo>
                    <a:pt x="758" y="599"/>
                  </a:lnTo>
                  <a:lnTo>
                    <a:pt x="770" y="684"/>
                  </a:lnTo>
                  <a:lnTo>
                    <a:pt x="776" y="770"/>
                  </a:lnTo>
                  <a:lnTo>
                    <a:pt x="774" y="855"/>
                  </a:lnTo>
                  <a:lnTo>
                    <a:pt x="766" y="845"/>
                  </a:lnTo>
                  <a:lnTo>
                    <a:pt x="766" y="915"/>
                  </a:lnTo>
                  <a:lnTo>
                    <a:pt x="763" y="943"/>
                  </a:lnTo>
                  <a:lnTo>
                    <a:pt x="744" y="1028"/>
                  </a:lnTo>
                  <a:lnTo>
                    <a:pt x="727" y="1079"/>
                  </a:lnTo>
                  <a:lnTo>
                    <a:pt x="708" y="1130"/>
                  </a:lnTo>
                  <a:lnTo>
                    <a:pt x="684" y="1178"/>
                  </a:lnTo>
                  <a:lnTo>
                    <a:pt x="657" y="1224"/>
                  </a:lnTo>
                  <a:lnTo>
                    <a:pt x="626" y="1267"/>
                  </a:lnTo>
                  <a:lnTo>
                    <a:pt x="591" y="1307"/>
                  </a:lnTo>
                  <a:lnTo>
                    <a:pt x="553" y="1341"/>
                  </a:lnTo>
                  <a:lnTo>
                    <a:pt x="511" y="1371"/>
                  </a:lnTo>
                  <a:lnTo>
                    <a:pt x="467" y="1394"/>
                  </a:lnTo>
                  <a:lnTo>
                    <a:pt x="420" y="1411"/>
                  </a:lnTo>
                  <a:lnTo>
                    <a:pt x="372" y="1421"/>
                  </a:lnTo>
                  <a:lnTo>
                    <a:pt x="323" y="1424"/>
                  </a:lnTo>
                  <a:lnTo>
                    <a:pt x="275" y="1419"/>
                  </a:lnTo>
                  <a:lnTo>
                    <a:pt x="232" y="1407"/>
                  </a:lnTo>
                  <a:lnTo>
                    <a:pt x="194" y="1387"/>
                  </a:lnTo>
                  <a:lnTo>
                    <a:pt x="163" y="1358"/>
                  </a:lnTo>
                  <a:lnTo>
                    <a:pt x="139" y="1321"/>
                  </a:lnTo>
                  <a:lnTo>
                    <a:pt x="121" y="1279"/>
                  </a:lnTo>
                  <a:lnTo>
                    <a:pt x="110" y="1232"/>
                  </a:lnTo>
                  <a:lnTo>
                    <a:pt x="106" y="1185"/>
                  </a:lnTo>
                  <a:lnTo>
                    <a:pt x="106" y="1178"/>
                  </a:lnTo>
                  <a:lnTo>
                    <a:pt x="107" y="1132"/>
                  </a:lnTo>
                  <a:lnTo>
                    <a:pt x="113" y="1082"/>
                  </a:lnTo>
                  <a:lnTo>
                    <a:pt x="125" y="1032"/>
                  </a:lnTo>
                  <a:lnTo>
                    <a:pt x="141" y="983"/>
                  </a:lnTo>
                  <a:lnTo>
                    <a:pt x="162" y="936"/>
                  </a:lnTo>
                  <a:lnTo>
                    <a:pt x="187" y="893"/>
                  </a:lnTo>
                  <a:lnTo>
                    <a:pt x="217" y="853"/>
                  </a:lnTo>
                  <a:lnTo>
                    <a:pt x="252" y="820"/>
                  </a:lnTo>
                  <a:lnTo>
                    <a:pt x="294" y="793"/>
                  </a:lnTo>
                  <a:lnTo>
                    <a:pt x="339" y="772"/>
                  </a:lnTo>
                  <a:lnTo>
                    <a:pt x="387" y="757"/>
                  </a:lnTo>
                  <a:lnTo>
                    <a:pt x="437" y="751"/>
                  </a:lnTo>
                  <a:lnTo>
                    <a:pt x="517" y="755"/>
                  </a:lnTo>
                  <a:lnTo>
                    <a:pt x="597" y="779"/>
                  </a:lnTo>
                  <a:lnTo>
                    <a:pt x="671" y="820"/>
                  </a:lnTo>
                  <a:lnTo>
                    <a:pt x="735" y="875"/>
                  </a:lnTo>
                  <a:lnTo>
                    <a:pt x="766" y="915"/>
                  </a:lnTo>
                  <a:lnTo>
                    <a:pt x="766" y="845"/>
                  </a:lnTo>
                  <a:lnTo>
                    <a:pt x="753" y="828"/>
                  </a:lnTo>
                  <a:lnTo>
                    <a:pt x="711" y="786"/>
                  </a:lnTo>
                  <a:lnTo>
                    <a:pt x="666" y="751"/>
                  </a:lnTo>
                  <a:lnTo>
                    <a:pt x="664" y="749"/>
                  </a:lnTo>
                  <a:lnTo>
                    <a:pt x="639" y="733"/>
                  </a:lnTo>
                  <a:lnTo>
                    <a:pt x="612" y="719"/>
                  </a:lnTo>
                  <a:lnTo>
                    <a:pt x="585" y="706"/>
                  </a:lnTo>
                  <a:lnTo>
                    <a:pt x="556" y="695"/>
                  </a:lnTo>
                  <a:lnTo>
                    <a:pt x="527" y="687"/>
                  </a:lnTo>
                  <a:lnTo>
                    <a:pt x="497" y="680"/>
                  </a:lnTo>
                  <a:lnTo>
                    <a:pt x="466" y="676"/>
                  </a:lnTo>
                  <a:lnTo>
                    <a:pt x="435" y="675"/>
                  </a:lnTo>
                  <a:lnTo>
                    <a:pt x="419" y="675"/>
                  </a:lnTo>
                  <a:lnTo>
                    <a:pt x="404" y="676"/>
                  </a:lnTo>
                  <a:lnTo>
                    <a:pt x="388" y="677"/>
                  </a:lnTo>
                  <a:lnTo>
                    <a:pt x="373" y="679"/>
                  </a:lnTo>
                  <a:lnTo>
                    <a:pt x="342" y="685"/>
                  </a:lnTo>
                  <a:lnTo>
                    <a:pt x="327" y="689"/>
                  </a:lnTo>
                  <a:lnTo>
                    <a:pt x="312" y="693"/>
                  </a:lnTo>
                  <a:lnTo>
                    <a:pt x="282" y="704"/>
                  </a:lnTo>
                  <a:lnTo>
                    <a:pt x="254" y="717"/>
                  </a:lnTo>
                  <a:lnTo>
                    <a:pt x="227" y="731"/>
                  </a:lnTo>
                  <a:lnTo>
                    <a:pt x="199" y="748"/>
                  </a:lnTo>
                  <a:lnTo>
                    <a:pt x="150" y="790"/>
                  </a:lnTo>
                  <a:lnTo>
                    <a:pt x="110" y="838"/>
                  </a:lnTo>
                  <a:lnTo>
                    <a:pt x="76" y="890"/>
                  </a:lnTo>
                  <a:lnTo>
                    <a:pt x="49" y="945"/>
                  </a:lnTo>
                  <a:lnTo>
                    <a:pt x="27" y="1003"/>
                  </a:lnTo>
                  <a:lnTo>
                    <a:pt x="12" y="1062"/>
                  </a:lnTo>
                  <a:lnTo>
                    <a:pt x="3" y="1123"/>
                  </a:lnTo>
                  <a:lnTo>
                    <a:pt x="0" y="1185"/>
                  </a:lnTo>
                  <a:lnTo>
                    <a:pt x="4" y="1247"/>
                  </a:lnTo>
                  <a:lnTo>
                    <a:pt x="17" y="1311"/>
                  </a:lnTo>
                  <a:lnTo>
                    <a:pt x="42" y="1372"/>
                  </a:lnTo>
                  <a:lnTo>
                    <a:pt x="80" y="1429"/>
                  </a:lnTo>
                  <a:lnTo>
                    <a:pt x="105" y="1454"/>
                  </a:lnTo>
                  <a:lnTo>
                    <a:pt x="132" y="1475"/>
                  </a:lnTo>
                  <a:lnTo>
                    <a:pt x="163" y="1493"/>
                  </a:lnTo>
                  <a:lnTo>
                    <a:pt x="194" y="1507"/>
                  </a:lnTo>
                  <a:lnTo>
                    <a:pt x="227" y="1516"/>
                  </a:lnTo>
                  <a:lnTo>
                    <a:pt x="260" y="1522"/>
                  </a:lnTo>
                  <a:lnTo>
                    <a:pt x="293" y="1524"/>
                  </a:lnTo>
                  <a:lnTo>
                    <a:pt x="325" y="1524"/>
                  </a:lnTo>
                  <a:lnTo>
                    <a:pt x="388" y="1517"/>
                  </a:lnTo>
                  <a:lnTo>
                    <a:pt x="449" y="1500"/>
                  </a:lnTo>
                  <a:lnTo>
                    <a:pt x="506" y="1475"/>
                  </a:lnTo>
                  <a:lnTo>
                    <a:pt x="559" y="1442"/>
                  </a:lnTo>
                  <a:lnTo>
                    <a:pt x="582" y="1424"/>
                  </a:lnTo>
                  <a:lnTo>
                    <a:pt x="607" y="1403"/>
                  </a:lnTo>
                  <a:lnTo>
                    <a:pt x="649" y="1360"/>
                  </a:lnTo>
                  <a:lnTo>
                    <a:pt x="686" y="1312"/>
                  </a:lnTo>
                  <a:lnTo>
                    <a:pt x="719" y="1263"/>
                  </a:lnTo>
                  <a:lnTo>
                    <a:pt x="734" y="1237"/>
                  </a:lnTo>
                  <a:lnTo>
                    <a:pt x="747" y="1211"/>
                  </a:lnTo>
                  <a:lnTo>
                    <a:pt x="760" y="1184"/>
                  </a:lnTo>
                  <a:lnTo>
                    <a:pt x="773" y="1158"/>
                  </a:lnTo>
                  <a:lnTo>
                    <a:pt x="783" y="1130"/>
                  </a:lnTo>
                  <a:lnTo>
                    <a:pt x="794" y="1103"/>
                  </a:lnTo>
                  <a:lnTo>
                    <a:pt x="803" y="1075"/>
                  </a:lnTo>
                  <a:lnTo>
                    <a:pt x="812" y="1048"/>
                  </a:lnTo>
                  <a:lnTo>
                    <a:pt x="832" y="973"/>
                  </a:lnTo>
                  <a:lnTo>
                    <a:pt x="838" y="942"/>
                  </a:lnTo>
                  <a:lnTo>
                    <a:pt x="847" y="896"/>
                  </a:lnTo>
                  <a:lnTo>
                    <a:pt x="859" y="819"/>
                  </a:lnTo>
                  <a:lnTo>
                    <a:pt x="865" y="741"/>
                  </a:lnTo>
                  <a:lnTo>
                    <a:pt x="866" y="663"/>
                  </a:lnTo>
                  <a:moveTo>
                    <a:pt x="6087" y="140"/>
                  </a:moveTo>
                  <a:lnTo>
                    <a:pt x="6087" y="120"/>
                  </a:lnTo>
                  <a:lnTo>
                    <a:pt x="6084" y="100"/>
                  </a:lnTo>
                  <a:lnTo>
                    <a:pt x="6079" y="80"/>
                  </a:lnTo>
                  <a:lnTo>
                    <a:pt x="6071" y="61"/>
                  </a:lnTo>
                  <a:lnTo>
                    <a:pt x="6070" y="59"/>
                  </a:lnTo>
                  <a:lnTo>
                    <a:pt x="6060" y="41"/>
                  </a:lnTo>
                  <a:lnTo>
                    <a:pt x="6043" y="23"/>
                  </a:lnTo>
                  <a:lnTo>
                    <a:pt x="6021" y="8"/>
                  </a:lnTo>
                  <a:lnTo>
                    <a:pt x="6007" y="3"/>
                  </a:lnTo>
                  <a:lnTo>
                    <a:pt x="5993" y="0"/>
                  </a:lnTo>
                  <a:lnTo>
                    <a:pt x="5979" y="0"/>
                  </a:lnTo>
                  <a:lnTo>
                    <a:pt x="5966" y="2"/>
                  </a:lnTo>
                  <a:lnTo>
                    <a:pt x="5954" y="6"/>
                  </a:lnTo>
                  <a:lnTo>
                    <a:pt x="5943" y="11"/>
                  </a:lnTo>
                  <a:lnTo>
                    <a:pt x="5933" y="17"/>
                  </a:lnTo>
                  <a:lnTo>
                    <a:pt x="5924" y="23"/>
                  </a:lnTo>
                  <a:lnTo>
                    <a:pt x="5915" y="29"/>
                  </a:lnTo>
                  <a:lnTo>
                    <a:pt x="5907" y="35"/>
                  </a:lnTo>
                  <a:lnTo>
                    <a:pt x="5900" y="42"/>
                  </a:lnTo>
                  <a:lnTo>
                    <a:pt x="5892" y="49"/>
                  </a:lnTo>
                  <a:lnTo>
                    <a:pt x="5885" y="55"/>
                  </a:lnTo>
                  <a:lnTo>
                    <a:pt x="5876" y="65"/>
                  </a:lnTo>
                  <a:lnTo>
                    <a:pt x="5872" y="71"/>
                  </a:lnTo>
                  <a:lnTo>
                    <a:pt x="5867" y="77"/>
                  </a:lnTo>
                  <a:lnTo>
                    <a:pt x="5864" y="83"/>
                  </a:lnTo>
                  <a:lnTo>
                    <a:pt x="5847" y="121"/>
                  </a:lnTo>
                  <a:lnTo>
                    <a:pt x="5835" y="158"/>
                  </a:lnTo>
                  <a:lnTo>
                    <a:pt x="5827" y="195"/>
                  </a:lnTo>
                  <a:lnTo>
                    <a:pt x="5819" y="232"/>
                  </a:lnTo>
                  <a:lnTo>
                    <a:pt x="5813" y="269"/>
                  </a:lnTo>
                  <a:lnTo>
                    <a:pt x="5808" y="305"/>
                  </a:lnTo>
                  <a:lnTo>
                    <a:pt x="5803" y="342"/>
                  </a:lnTo>
                  <a:lnTo>
                    <a:pt x="5798" y="379"/>
                  </a:lnTo>
                  <a:lnTo>
                    <a:pt x="5790" y="463"/>
                  </a:lnTo>
                  <a:lnTo>
                    <a:pt x="5783" y="546"/>
                  </a:lnTo>
                  <a:lnTo>
                    <a:pt x="5778" y="630"/>
                  </a:lnTo>
                  <a:lnTo>
                    <a:pt x="5775" y="714"/>
                  </a:lnTo>
                  <a:lnTo>
                    <a:pt x="5774" y="797"/>
                  </a:lnTo>
                  <a:lnTo>
                    <a:pt x="5774" y="880"/>
                  </a:lnTo>
                  <a:lnTo>
                    <a:pt x="5776" y="964"/>
                  </a:lnTo>
                  <a:lnTo>
                    <a:pt x="5778" y="1047"/>
                  </a:lnTo>
                  <a:lnTo>
                    <a:pt x="5781" y="1130"/>
                  </a:lnTo>
                  <a:lnTo>
                    <a:pt x="5786" y="1213"/>
                  </a:lnTo>
                  <a:lnTo>
                    <a:pt x="5791" y="1296"/>
                  </a:lnTo>
                  <a:lnTo>
                    <a:pt x="5795" y="1378"/>
                  </a:lnTo>
                  <a:lnTo>
                    <a:pt x="5799" y="1462"/>
                  </a:lnTo>
                  <a:lnTo>
                    <a:pt x="5802" y="1544"/>
                  </a:lnTo>
                  <a:lnTo>
                    <a:pt x="5803" y="1580"/>
                  </a:lnTo>
                  <a:lnTo>
                    <a:pt x="5803" y="1616"/>
                  </a:lnTo>
                  <a:lnTo>
                    <a:pt x="5803" y="1651"/>
                  </a:lnTo>
                  <a:lnTo>
                    <a:pt x="5802" y="1687"/>
                  </a:lnTo>
                  <a:lnTo>
                    <a:pt x="5799" y="1722"/>
                  </a:lnTo>
                  <a:lnTo>
                    <a:pt x="5795" y="1757"/>
                  </a:lnTo>
                  <a:lnTo>
                    <a:pt x="5789" y="1790"/>
                  </a:lnTo>
                  <a:lnTo>
                    <a:pt x="5779" y="1819"/>
                  </a:lnTo>
                  <a:lnTo>
                    <a:pt x="5771" y="1834"/>
                  </a:lnTo>
                  <a:lnTo>
                    <a:pt x="5763" y="1849"/>
                  </a:lnTo>
                  <a:lnTo>
                    <a:pt x="5754" y="1862"/>
                  </a:lnTo>
                  <a:lnTo>
                    <a:pt x="5744" y="1873"/>
                  </a:lnTo>
                  <a:lnTo>
                    <a:pt x="5734" y="1882"/>
                  </a:lnTo>
                  <a:lnTo>
                    <a:pt x="5723" y="1888"/>
                  </a:lnTo>
                  <a:lnTo>
                    <a:pt x="5712" y="1891"/>
                  </a:lnTo>
                  <a:lnTo>
                    <a:pt x="5701" y="1890"/>
                  </a:lnTo>
                  <a:lnTo>
                    <a:pt x="5679" y="1879"/>
                  </a:lnTo>
                  <a:lnTo>
                    <a:pt x="5658" y="1858"/>
                  </a:lnTo>
                  <a:lnTo>
                    <a:pt x="5642" y="1831"/>
                  </a:lnTo>
                  <a:lnTo>
                    <a:pt x="5633" y="1802"/>
                  </a:lnTo>
                  <a:lnTo>
                    <a:pt x="5631" y="1792"/>
                  </a:lnTo>
                  <a:lnTo>
                    <a:pt x="5626" y="1782"/>
                  </a:lnTo>
                  <a:lnTo>
                    <a:pt x="5618" y="1774"/>
                  </a:lnTo>
                  <a:lnTo>
                    <a:pt x="5601" y="1763"/>
                  </a:lnTo>
                  <a:lnTo>
                    <a:pt x="5581" y="1759"/>
                  </a:lnTo>
                  <a:lnTo>
                    <a:pt x="5561" y="1762"/>
                  </a:lnTo>
                  <a:lnTo>
                    <a:pt x="5544" y="1774"/>
                  </a:lnTo>
                  <a:lnTo>
                    <a:pt x="5532" y="1791"/>
                  </a:lnTo>
                  <a:lnTo>
                    <a:pt x="5528" y="1811"/>
                  </a:lnTo>
                  <a:lnTo>
                    <a:pt x="5532" y="1831"/>
                  </a:lnTo>
                  <a:lnTo>
                    <a:pt x="5543" y="1848"/>
                  </a:lnTo>
                  <a:lnTo>
                    <a:pt x="5546" y="1852"/>
                  </a:lnTo>
                  <a:lnTo>
                    <a:pt x="5562" y="1868"/>
                  </a:lnTo>
                  <a:lnTo>
                    <a:pt x="5578" y="1882"/>
                  </a:lnTo>
                  <a:lnTo>
                    <a:pt x="5594" y="1895"/>
                  </a:lnTo>
                  <a:lnTo>
                    <a:pt x="5611" y="1908"/>
                  </a:lnTo>
                  <a:lnTo>
                    <a:pt x="5629" y="1920"/>
                  </a:lnTo>
                  <a:lnTo>
                    <a:pt x="5648" y="1931"/>
                  </a:lnTo>
                  <a:lnTo>
                    <a:pt x="5670" y="1940"/>
                  </a:lnTo>
                  <a:lnTo>
                    <a:pt x="5694" y="1945"/>
                  </a:lnTo>
                  <a:lnTo>
                    <a:pt x="5719" y="1943"/>
                  </a:lnTo>
                  <a:lnTo>
                    <a:pt x="5743" y="1936"/>
                  </a:lnTo>
                  <a:lnTo>
                    <a:pt x="5764" y="1924"/>
                  </a:lnTo>
                  <a:lnTo>
                    <a:pt x="5781" y="1910"/>
                  </a:lnTo>
                  <a:lnTo>
                    <a:pt x="5795" y="1894"/>
                  </a:lnTo>
                  <a:lnTo>
                    <a:pt x="5797" y="1891"/>
                  </a:lnTo>
                  <a:lnTo>
                    <a:pt x="5807" y="1878"/>
                  </a:lnTo>
                  <a:lnTo>
                    <a:pt x="5818" y="1861"/>
                  </a:lnTo>
                  <a:lnTo>
                    <a:pt x="5827" y="1843"/>
                  </a:lnTo>
                  <a:lnTo>
                    <a:pt x="5836" y="1824"/>
                  </a:lnTo>
                  <a:lnTo>
                    <a:pt x="5843" y="1805"/>
                  </a:lnTo>
                  <a:lnTo>
                    <a:pt x="5847" y="1786"/>
                  </a:lnTo>
                  <a:lnTo>
                    <a:pt x="5852" y="1767"/>
                  </a:lnTo>
                  <a:lnTo>
                    <a:pt x="5855" y="1748"/>
                  </a:lnTo>
                  <a:lnTo>
                    <a:pt x="5858" y="1730"/>
                  </a:lnTo>
                  <a:lnTo>
                    <a:pt x="5861" y="1711"/>
                  </a:lnTo>
                  <a:lnTo>
                    <a:pt x="5863" y="1692"/>
                  </a:lnTo>
                  <a:lnTo>
                    <a:pt x="5867" y="1656"/>
                  </a:lnTo>
                  <a:lnTo>
                    <a:pt x="5871" y="1619"/>
                  </a:lnTo>
                  <a:lnTo>
                    <a:pt x="5875" y="1582"/>
                  </a:lnTo>
                  <a:lnTo>
                    <a:pt x="5878" y="1545"/>
                  </a:lnTo>
                  <a:lnTo>
                    <a:pt x="5883" y="1461"/>
                  </a:lnTo>
                  <a:lnTo>
                    <a:pt x="5887" y="1378"/>
                  </a:lnTo>
                  <a:lnTo>
                    <a:pt x="5891" y="1295"/>
                  </a:lnTo>
                  <a:lnTo>
                    <a:pt x="5894" y="1211"/>
                  </a:lnTo>
                  <a:lnTo>
                    <a:pt x="5895" y="1128"/>
                  </a:lnTo>
                  <a:lnTo>
                    <a:pt x="5896" y="1045"/>
                  </a:lnTo>
                  <a:lnTo>
                    <a:pt x="5895" y="962"/>
                  </a:lnTo>
                  <a:lnTo>
                    <a:pt x="5894" y="889"/>
                  </a:lnTo>
                  <a:lnTo>
                    <a:pt x="5892" y="816"/>
                  </a:lnTo>
                  <a:lnTo>
                    <a:pt x="5890" y="744"/>
                  </a:lnTo>
                  <a:lnTo>
                    <a:pt x="5888" y="672"/>
                  </a:lnTo>
                  <a:lnTo>
                    <a:pt x="5885" y="599"/>
                  </a:lnTo>
                  <a:lnTo>
                    <a:pt x="5882" y="527"/>
                  </a:lnTo>
                  <a:lnTo>
                    <a:pt x="5879" y="455"/>
                  </a:lnTo>
                  <a:lnTo>
                    <a:pt x="5878" y="383"/>
                  </a:lnTo>
                  <a:lnTo>
                    <a:pt x="5878" y="347"/>
                  </a:lnTo>
                  <a:lnTo>
                    <a:pt x="5879" y="311"/>
                  </a:lnTo>
                  <a:lnTo>
                    <a:pt x="5881" y="276"/>
                  </a:lnTo>
                  <a:lnTo>
                    <a:pt x="5883" y="240"/>
                  </a:lnTo>
                  <a:lnTo>
                    <a:pt x="5887" y="205"/>
                  </a:lnTo>
                  <a:lnTo>
                    <a:pt x="5892" y="171"/>
                  </a:lnTo>
                  <a:lnTo>
                    <a:pt x="5900" y="138"/>
                  </a:lnTo>
                  <a:lnTo>
                    <a:pt x="5911" y="108"/>
                  </a:lnTo>
                  <a:lnTo>
                    <a:pt x="5913" y="104"/>
                  </a:lnTo>
                  <a:lnTo>
                    <a:pt x="5915" y="100"/>
                  </a:lnTo>
                  <a:lnTo>
                    <a:pt x="5917" y="96"/>
                  </a:lnTo>
                  <a:lnTo>
                    <a:pt x="5921" y="92"/>
                  </a:lnTo>
                  <a:lnTo>
                    <a:pt x="5927" y="86"/>
                  </a:lnTo>
                  <a:lnTo>
                    <a:pt x="5935" y="78"/>
                  </a:lnTo>
                  <a:lnTo>
                    <a:pt x="5943" y="72"/>
                  </a:lnTo>
                  <a:lnTo>
                    <a:pt x="5952" y="67"/>
                  </a:lnTo>
                  <a:lnTo>
                    <a:pt x="5961" y="62"/>
                  </a:lnTo>
                  <a:lnTo>
                    <a:pt x="5969" y="59"/>
                  </a:lnTo>
                  <a:lnTo>
                    <a:pt x="5984" y="59"/>
                  </a:lnTo>
                  <a:lnTo>
                    <a:pt x="5988" y="60"/>
                  </a:lnTo>
                  <a:lnTo>
                    <a:pt x="5992" y="63"/>
                  </a:lnTo>
                  <a:lnTo>
                    <a:pt x="5999" y="70"/>
                  </a:lnTo>
                  <a:lnTo>
                    <a:pt x="6006" y="79"/>
                  </a:lnTo>
                  <a:lnTo>
                    <a:pt x="6014" y="90"/>
                  </a:lnTo>
                  <a:lnTo>
                    <a:pt x="6021" y="104"/>
                  </a:lnTo>
                  <a:lnTo>
                    <a:pt x="6028" y="118"/>
                  </a:lnTo>
                  <a:lnTo>
                    <a:pt x="6036" y="133"/>
                  </a:lnTo>
                  <a:lnTo>
                    <a:pt x="6044" y="149"/>
                  </a:lnTo>
                  <a:lnTo>
                    <a:pt x="6052" y="164"/>
                  </a:lnTo>
                  <a:lnTo>
                    <a:pt x="6053" y="166"/>
                  </a:lnTo>
                  <a:lnTo>
                    <a:pt x="6056" y="170"/>
                  </a:lnTo>
                  <a:lnTo>
                    <a:pt x="6060" y="173"/>
                  </a:lnTo>
                  <a:lnTo>
                    <a:pt x="6074" y="175"/>
                  </a:lnTo>
                  <a:lnTo>
                    <a:pt x="6083" y="169"/>
                  </a:lnTo>
                  <a:lnTo>
                    <a:pt x="6085" y="160"/>
                  </a:lnTo>
                  <a:lnTo>
                    <a:pt x="6087" y="140"/>
                  </a:lnTo>
                </a:path>
              </a:pathLst>
            </a:custGeom>
            <a:solidFill>
              <a:srgbClr val="18428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s-BO"/>
            </a:p>
          </p:txBody>
        </p:sp>
      </p:grpSp>
    </p:spTree>
    <p:extLst>
      <p:ext uri="{BB962C8B-B14F-4D97-AF65-F5344CB8AC3E}">
        <p14:creationId xmlns:p14="http://schemas.microsoft.com/office/powerpoint/2010/main" val="1266061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791AB0E-3C82-4361-8F0E-6633F393BE61}"/>
              </a:ext>
            </a:extLst>
          </p:cNvPr>
          <p:cNvSpPr>
            <a:spLocks noGrp="1"/>
          </p:cNvSpPr>
          <p:nvPr>
            <p:ph type="title"/>
          </p:nvPr>
        </p:nvSpPr>
        <p:spPr>
          <a:xfrm>
            <a:off x="3405810" y="823107"/>
            <a:ext cx="4866154" cy="979189"/>
          </a:xfrm>
          <a:solidFill>
            <a:schemeClr val="accent4"/>
          </a:solidFill>
        </p:spPr>
        <p:txBody>
          <a:bodyPr>
            <a:normAutofit fontScale="90000"/>
          </a:bodyPr>
          <a:lstStyle/>
          <a:p>
            <a:r>
              <a:rPr lang="es-BO" b="1" dirty="0">
                <a:solidFill>
                  <a:schemeClr val="bg1"/>
                </a:solidFill>
              </a:rPr>
              <a:t>PROCEDIMIENTO</a:t>
            </a:r>
          </a:p>
        </p:txBody>
      </p:sp>
      <p:sp>
        <p:nvSpPr>
          <p:cNvPr id="11" name="Rectángulo 10">
            <a:extLst>
              <a:ext uri="{FF2B5EF4-FFF2-40B4-BE49-F238E27FC236}">
                <a16:creationId xmlns="" xmlns:a16="http://schemas.microsoft.com/office/drawing/2014/main" id="{24ACDA65-DF0C-48FD-BA3F-CF133D9761A9}"/>
              </a:ext>
            </a:extLst>
          </p:cNvPr>
          <p:cNvSpPr/>
          <p:nvPr/>
        </p:nvSpPr>
        <p:spPr>
          <a:xfrm>
            <a:off x="755374" y="1953223"/>
            <a:ext cx="9674087" cy="47126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285750" indent="-285750" algn="just">
              <a:buFont typeface="Arial" panose="020B0604020202020204" pitchFamily="34" charset="0"/>
              <a:buChar char="•"/>
            </a:pPr>
            <a:endParaRPr lang="es-ES" dirty="0"/>
          </a:p>
          <a:p>
            <a:pPr algn="just"/>
            <a:endParaRPr lang="es-ES" dirty="0"/>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r>
              <a:rPr lang="es-ES" dirty="0"/>
              <a:t>Tomar una alícuota de 5 </a:t>
            </a:r>
            <a:r>
              <a:rPr lang="es-ES" dirty="0" err="1"/>
              <a:t>mL</a:t>
            </a:r>
            <a:r>
              <a:rPr lang="es-ES" dirty="0"/>
              <a:t> de vinagre y enrasar a 50 </a:t>
            </a:r>
            <a:r>
              <a:rPr lang="es-ES" dirty="0" err="1"/>
              <a:t>mL</a:t>
            </a:r>
            <a:r>
              <a:rPr lang="es-ES" dirty="0"/>
              <a:t> con agua destilada utilizando un matraz aforado. Trasvasar la solución a un matraz Erlenmeyer.</a:t>
            </a:r>
          </a:p>
          <a:p>
            <a:pPr marL="285750" indent="-285750" algn="just">
              <a:buFont typeface="Arial" panose="020B0604020202020204" pitchFamily="34" charset="0"/>
              <a:buChar char="•"/>
            </a:pPr>
            <a:r>
              <a:rPr lang="es-ES" dirty="0"/>
              <a:t>Llenar la bureta con la solución patrón 0.1 M de hidróxido de sodio, enjuagándola previamente con un poco de solución. </a:t>
            </a:r>
          </a:p>
          <a:p>
            <a:pPr marL="285750" indent="-285750" algn="just">
              <a:buFont typeface="Arial" panose="020B0604020202020204" pitchFamily="34" charset="0"/>
              <a:buChar char="•"/>
            </a:pPr>
            <a:r>
              <a:rPr lang="es-ES" dirty="0"/>
              <a:t>Ajustar a nivel cero y controlar que no se encuentren burbujas de aire en la bureta o en la llave.</a:t>
            </a:r>
            <a:endParaRPr lang="es-BO" dirty="0"/>
          </a:p>
          <a:p>
            <a:pPr marL="285750" indent="-285750" algn="just">
              <a:buFont typeface="Arial" panose="020B0604020202020204" pitchFamily="34" charset="0"/>
              <a:buChar char="•"/>
            </a:pPr>
            <a:r>
              <a:rPr lang="es-ES" dirty="0"/>
              <a:t>Antes de iniciar la titulación agregar dos gotas de </a:t>
            </a:r>
            <a:r>
              <a:rPr lang="es-ES" dirty="0" err="1"/>
              <a:t>fenoftaleina</a:t>
            </a:r>
            <a:r>
              <a:rPr lang="es-ES" dirty="0"/>
              <a:t> a la solución por titular y registrar el color de la solución.</a:t>
            </a:r>
          </a:p>
          <a:p>
            <a:pPr marL="285750" indent="-285750" algn="just">
              <a:buFont typeface="Arial" panose="020B0604020202020204" pitchFamily="34" charset="0"/>
              <a:buChar char="•"/>
            </a:pPr>
            <a:r>
              <a:rPr lang="es-ES" dirty="0"/>
              <a:t>Proceder a titular con la solución de hidróxido de sodio (gota a gota). Controlar que la punta de la bureta no este situada a más de 3 cm o 4 cm arriba de la superficie de la solución por titular, de manera que la caída de reactivo titulante no provoque salpicaduras.</a:t>
            </a:r>
          </a:p>
          <a:p>
            <a:pPr marL="285750" indent="-285750" algn="just">
              <a:buFont typeface="Arial" panose="020B0604020202020204" pitchFamily="34" charset="0"/>
              <a:buChar char="•"/>
            </a:pPr>
            <a:r>
              <a:rPr lang="es-ES" dirty="0"/>
              <a:t>Durante la titulación agitar manualmente el matraz Erlenmeyer después de cada adición.</a:t>
            </a:r>
            <a:endParaRPr lang="es-BO" dirty="0"/>
          </a:p>
          <a:p>
            <a:pPr marL="285750" indent="-285750" algn="just">
              <a:buFont typeface="Arial" panose="020B0604020202020204" pitchFamily="34" charset="0"/>
              <a:buChar char="•"/>
            </a:pPr>
            <a:r>
              <a:rPr lang="es-ES" dirty="0"/>
              <a:t>Registrar los cambios de color del indicador y el volumen utilizado de solución patrón en el momento en que se observa un cambio de color y hasta cuando el nuevo color deja de variar. El puno final de la titulación se alcanza cuando una gota de solución de hidróxido de sodio produce el cambio para que permanezca el color.</a:t>
            </a:r>
          </a:p>
          <a:p>
            <a:pPr marL="285750" indent="-285750" algn="just">
              <a:buFont typeface="Arial" panose="020B0604020202020204" pitchFamily="34" charset="0"/>
              <a:buChar char="•"/>
            </a:pPr>
            <a:r>
              <a:rPr lang="es-ES" dirty="0"/>
              <a:t>Repetir el procedimiento dos veces más.</a:t>
            </a:r>
            <a:endParaRPr lang="es-BO" dirty="0"/>
          </a:p>
          <a:p>
            <a:pPr marL="285750" indent="-285750" algn="just">
              <a:buFont typeface="Arial" panose="020B0604020202020204" pitchFamily="34" charset="0"/>
              <a:buChar char="•"/>
            </a:pPr>
            <a:r>
              <a:rPr lang="es-ES" dirty="0"/>
              <a:t>Determinar el contenido de ácido acético.</a:t>
            </a:r>
            <a:endParaRPr lang="es-BO" dirty="0"/>
          </a:p>
          <a:p>
            <a:pPr marL="285750" indent="-285750" algn="just">
              <a:buFont typeface="Arial" panose="020B0604020202020204" pitchFamily="34" charset="0"/>
              <a:buChar char="•"/>
            </a:pPr>
            <a:endParaRPr lang="es-BO" dirty="0"/>
          </a:p>
          <a:p>
            <a:pPr marL="285750" indent="-285750" algn="just">
              <a:buFont typeface="Arial" panose="020B0604020202020204" pitchFamily="34" charset="0"/>
              <a:buChar char="•"/>
            </a:pPr>
            <a:endParaRPr lang="es-BO" dirty="0"/>
          </a:p>
          <a:p>
            <a:pPr marL="285750" indent="-285750" algn="ctr">
              <a:buFont typeface="Arial" panose="020B0604020202020204" pitchFamily="34" charset="0"/>
              <a:buChar char="•"/>
            </a:pPr>
            <a:endParaRPr lang="es-BO" dirty="0"/>
          </a:p>
          <a:p>
            <a:pPr algn="ctr"/>
            <a:endParaRPr lang="es-BO" dirty="0"/>
          </a:p>
        </p:txBody>
      </p:sp>
      <p:sp>
        <p:nvSpPr>
          <p:cNvPr id="27" name="Rectangle 39">
            <a:extLst>
              <a:ext uri="{FF2B5EF4-FFF2-40B4-BE49-F238E27FC236}">
                <a16:creationId xmlns="" xmlns:a16="http://schemas.microsoft.com/office/drawing/2014/main" id="{C58AD22D-65C8-4BCF-8755-DA2E6DEF193B}"/>
              </a:ext>
            </a:extLst>
          </p:cNvPr>
          <p:cNvSpPr>
            <a:spLocks noChangeArrowheads="1"/>
          </p:cNvSpPr>
          <p:nvPr/>
        </p:nvSpPr>
        <p:spPr bwMode="auto">
          <a:xfrm>
            <a:off x="11330606" y="19532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BO"/>
          </a:p>
        </p:txBody>
      </p:sp>
      <p:grpSp>
        <p:nvGrpSpPr>
          <p:cNvPr id="28" name="Group 35">
            <a:extLst>
              <a:ext uri="{FF2B5EF4-FFF2-40B4-BE49-F238E27FC236}">
                <a16:creationId xmlns="" xmlns:a16="http://schemas.microsoft.com/office/drawing/2014/main" id="{54E54013-F9E7-451E-B835-88CB4A8528BA}"/>
              </a:ext>
            </a:extLst>
          </p:cNvPr>
          <p:cNvGrpSpPr>
            <a:grpSpLocks/>
          </p:cNvGrpSpPr>
          <p:nvPr/>
        </p:nvGrpSpPr>
        <p:grpSpPr bwMode="auto">
          <a:xfrm>
            <a:off x="10575232" y="1953223"/>
            <a:ext cx="1022350" cy="1377950"/>
            <a:chOff x="0" y="0"/>
            <a:chExt cx="1609" cy="2170"/>
          </a:xfrm>
        </p:grpSpPr>
        <p:pic>
          <p:nvPicPr>
            <p:cNvPr id="2086" name="Picture 38">
              <a:extLst>
                <a:ext uri="{FF2B5EF4-FFF2-40B4-BE49-F238E27FC236}">
                  <a16:creationId xmlns="" xmlns:a16="http://schemas.microsoft.com/office/drawing/2014/main" id="{8EE722D9-2520-4CAB-A906-E176C3CBA0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609" cy="2170"/>
            </a:xfrm>
            <a:prstGeom prst="rect">
              <a:avLst/>
            </a:prstGeom>
            <a:noFill/>
            <a:extLst>
              <a:ext uri="{909E8E84-426E-40DD-AFC4-6F175D3DCCD1}">
                <a14:hiddenFill xmlns:a14="http://schemas.microsoft.com/office/drawing/2010/main">
                  <a:solidFill>
                    <a:srgbClr val="FFFFFF"/>
                  </a:solidFill>
                </a14:hiddenFill>
              </a:ext>
            </a:extLst>
          </p:spPr>
        </p:pic>
        <p:pic>
          <p:nvPicPr>
            <p:cNvPr id="2085" name="Picture 37">
              <a:extLst>
                <a:ext uri="{FF2B5EF4-FFF2-40B4-BE49-F238E27FC236}">
                  <a16:creationId xmlns="" xmlns:a16="http://schemas.microsoft.com/office/drawing/2014/main" id="{985837AA-8E66-449C-8816-E9DBF63A50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 y="16"/>
              <a:ext cx="1460" cy="2036"/>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36">
              <a:extLst>
                <a:ext uri="{FF2B5EF4-FFF2-40B4-BE49-F238E27FC236}">
                  <a16:creationId xmlns="" xmlns:a16="http://schemas.microsoft.com/office/drawing/2014/main" id="{F21EB4F6-4A0E-4C42-AB9C-9B22E25CD1C7}"/>
                </a:ext>
              </a:extLst>
            </p:cNvPr>
            <p:cNvSpPr>
              <a:spLocks noChangeArrowheads="1"/>
            </p:cNvSpPr>
            <p:nvPr/>
          </p:nvSpPr>
          <p:spPr bwMode="auto">
            <a:xfrm>
              <a:off x="28" y="14"/>
              <a:ext cx="1464" cy="2040"/>
            </a:xfrm>
            <a:prstGeom prst="rect">
              <a:avLst/>
            </a:prstGeom>
            <a:noFill/>
            <a:ln w="304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BO"/>
            </a:p>
          </p:txBody>
        </p:sp>
      </p:grpSp>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409" y="68025"/>
            <a:ext cx="2077516" cy="914107"/>
          </a:xfrm>
          <a:prstGeom prst="rect">
            <a:avLst/>
          </a:prstGeom>
        </p:spPr>
      </p:pic>
      <p:grpSp>
        <p:nvGrpSpPr>
          <p:cNvPr id="10" name="Grupo 9"/>
          <p:cNvGrpSpPr>
            <a:grpSpLocks/>
          </p:cNvGrpSpPr>
          <p:nvPr/>
        </p:nvGrpSpPr>
        <p:grpSpPr bwMode="auto">
          <a:xfrm>
            <a:off x="10896597" y="5576552"/>
            <a:ext cx="1219200" cy="1161907"/>
            <a:chOff x="783" y="801"/>
            <a:chExt cx="10339" cy="10320"/>
          </a:xfrm>
        </p:grpSpPr>
        <p:pic>
          <p:nvPicPr>
            <p:cNvPr id="12"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3" y="801"/>
              <a:ext cx="10339" cy="1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33" y="2374"/>
              <a:ext cx="6439" cy="5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38" y="4200"/>
              <a:ext cx="3229" cy="3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AutoShape 6"/>
            <p:cNvSpPr>
              <a:spLocks/>
            </p:cNvSpPr>
            <p:nvPr/>
          </p:nvSpPr>
          <p:spPr bwMode="auto">
            <a:xfrm>
              <a:off x="2835" y="3655"/>
              <a:ext cx="6088" cy="1945"/>
            </a:xfrm>
            <a:custGeom>
              <a:avLst/>
              <a:gdLst>
                <a:gd name="T0" fmla="+- 0 3660 2836"/>
                <a:gd name="T1" fmla="*/ T0 w 6088"/>
                <a:gd name="T2" fmla="+- 0 4063 3655"/>
                <a:gd name="T3" fmla="*/ 4063 h 1945"/>
                <a:gd name="T4" fmla="+- 0 3584 2836"/>
                <a:gd name="T5" fmla="*/ T4 w 6088"/>
                <a:gd name="T6" fmla="+- 0 3918 3655"/>
                <a:gd name="T7" fmla="*/ 3918 h 1945"/>
                <a:gd name="T8" fmla="+- 0 3448 2836"/>
                <a:gd name="T9" fmla="*/ T8 w 6088"/>
                <a:gd name="T10" fmla="+- 0 3822 3655"/>
                <a:gd name="T11" fmla="*/ 3822 h 1945"/>
                <a:gd name="T12" fmla="+- 0 3281 2836"/>
                <a:gd name="T13" fmla="*/ T12 w 6088"/>
                <a:gd name="T14" fmla="+- 0 3821 3655"/>
                <a:gd name="T15" fmla="*/ 3821 h 1945"/>
                <a:gd name="T16" fmla="+- 0 3093 2836"/>
                <a:gd name="T17" fmla="*/ T16 w 6088"/>
                <a:gd name="T18" fmla="+- 0 3918 3655"/>
                <a:gd name="T19" fmla="*/ 3918 h 1945"/>
                <a:gd name="T20" fmla="+- 0 3127 2836"/>
                <a:gd name="T21" fmla="*/ T20 w 6088"/>
                <a:gd name="T22" fmla="+- 0 3974 3655"/>
                <a:gd name="T23" fmla="*/ 3974 h 1945"/>
                <a:gd name="T24" fmla="+- 0 3370 2836"/>
                <a:gd name="T25" fmla="*/ T24 w 6088"/>
                <a:gd name="T26" fmla="+- 0 3919 3655"/>
                <a:gd name="T27" fmla="*/ 3919 h 1945"/>
                <a:gd name="T28" fmla="+- 0 3530 2836"/>
                <a:gd name="T29" fmla="*/ T28 w 6088"/>
                <a:gd name="T30" fmla="+- 0 4056 3655"/>
                <a:gd name="T31" fmla="*/ 4056 h 1945"/>
                <a:gd name="T32" fmla="+- 0 3606 2836"/>
                <a:gd name="T33" fmla="*/ T32 w 6088"/>
                <a:gd name="T34" fmla="+- 0 4339 3655"/>
                <a:gd name="T35" fmla="*/ 4339 h 1945"/>
                <a:gd name="T36" fmla="+- 0 3599 2836"/>
                <a:gd name="T37" fmla="*/ T36 w 6088"/>
                <a:gd name="T38" fmla="+- 0 4598 3655"/>
                <a:gd name="T39" fmla="*/ 4598 h 1945"/>
                <a:gd name="T40" fmla="+- 0 3493 2836"/>
                <a:gd name="T41" fmla="*/ T40 w 6088"/>
                <a:gd name="T42" fmla="+- 0 4879 3655"/>
                <a:gd name="T43" fmla="*/ 4879 h 1945"/>
                <a:gd name="T44" fmla="+- 0 3303 2836"/>
                <a:gd name="T45" fmla="*/ T44 w 6088"/>
                <a:gd name="T46" fmla="+- 0 5049 3655"/>
                <a:gd name="T47" fmla="*/ 5049 h 1945"/>
                <a:gd name="T48" fmla="+- 0 3068 2836"/>
                <a:gd name="T49" fmla="*/ T48 w 6088"/>
                <a:gd name="T50" fmla="+- 0 5062 3655"/>
                <a:gd name="T51" fmla="*/ 5062 h 1945"/>
                <a:gd name="T52" fmla="+- 0 2946 2836"/>
                <a:gd name="T53" fmla="*/ T52 w 6088"/>
                <a:gd name="T54" fmla="+- 0 4887 3655"/>
                <a:gd name="T55" fmla="*/ 4887 h 1945"/>
                <a:gd name="T56" fmla="+- 0 2961 2836"/>
                <a:gd name="T57" fmla="*/ T56 w 6088"/>
                <a:gd name="T58" fmla="+- 0 4687 3655"/>
                <a:gd name="T59" fmla="*/ 4687 h 1945"/>
                <a:gd name="T60" fmla="+- 0 3088 2836"/>
                <a:gd name="T61" fmla="*/ T60 w 6088"/>
                <a:gd name="T62" fmla="+- 0 4475 3655"/>
                <a:gd name="T63" fmla="*/ 4475 h 1945"/>
                <a:gd name="T64" fmla="+- 0 3353 2836"/>
                <a:gd name="T65" fmla="*/ T64 w 6088"/>
                <a:gd name="T66" fmla="+- 0 4410 3655"/>
                <a:gd name="T67" fmla="*/ 4410 h 1945"/>
                <a:gd name="T68" fmla="+- 0 3602 2836"/>
                <a:gd name="T69" fmla="*/ T68 w 6088"/>
                <a:gd name="T70" fmla="+- 0 4500 3655"/>
                <a:gd name="T71" fmla="*/ 4500 h 1945"/>
                <a:gd name="T72" fmla="+- 0 3475 2836"/>
                <a:gd name="T73" fmla="*/ T72 w 6088"/>
                <a:gd name="T74" fmla="+- 0 4388 3655"/>
                <a:gd name="T75" fmla="*/ 4388 h 1945"/>
                <a:gd name="T76" fmla="+- 0 3333 2836"/>
                <a:gd name="T77" fmla="*/ T76 w 6088"/>
                <a:gd name="T78" fmla="+- 0 4335 3655"/>
                <a:gd name="T79" fmla="*/ 4335 h 1945"/>
                <a:gd name="T80" fmla="+- 0 3224 2836"/>
                <a:gd name="T81" fmla="*/ T80 w 6088"/>
                <a:gd name="T82" fmla="+- 0 4332 3655"/>
                <a:gd name="T83" fmla="*/ 4332 h 1945"/>
                <a:gd name="T84" fmla="+- 0 3118 2836"/>
                <a:gd name="T85" fmla="*/ T84 w 6088"/>
                <a:gd name="T86" fmla="+- 0 4359 3655"/>
                <a:gd name="T87" fmla="*/ 4359 h 1945"/>
                <a:gd name="T88" fmla="+- 0 2946 2836"/>
                <a:gd name="T89" fmla="*/ T88 w 6088"/>
                <a:gd name="T90" fmla="+- 0 4493 3655"/>
                <a:gd name="T91" fmla="*/ 4493 h 1945"/>
                <a:gd name="T92" fmla="+- 0 2839 2836"/>
                <a:gd name="T93" fmla="*/ T92 w 6088"/>
                <a:gd name="T94" fmla="+- 0 4778 3655"/>
                <a:gd name="T95" fmla="*/ 4778 h 1945"/>
                <a:gd name="T96" fmla="+- 0 2916 2836"/>
                <a:gd name="T97" fmla="*/ T96 w 6088"/>
                <a:gd name="T98" fmla="+- 0 5084 3655"/>
                <a:gd name="T99" fmla="*/ 5084 h 1945"/>
                <a:gd name="T100" fmla="+- 0 3063 2836"/>
                <a:gd name="T101" fmla="*/ T100 w 6088"/>
                <a:gd name="T102" fmla="+- 0 5171 3655"/>
                <a:gd name="T103" fmla="*/ 5171 h 1945"/>
                <a:gd name="T104" fmla="+- 0 3285 2836"/>
                <a:gd name="T105" fmla="*/ T104 w 6088"/>
                <a:gd name="T106" fmla="+- 0 5155 3655"/>
                <a:gd name="T107" fmla="*/ 5155 h 1945"/>
                <a:gd name="T108" fmla="+- 0 3485 2836"/>
                <a:gd name="T109" fmla="*/ T108 w 6088"/>
                <a:gd name="T110" fmla="+- 0 5015 3655"/>
                <a:gd name="T111" fmla="*/ 5015 h 1945"/>
                <a:gd name="T112" fmla="+- 0 3596 2836"/>
                <a:gd name="T113" fmla="*/ T112 w 6088"/>
                <a:gd name="T114" fmla="+- 0 4839 3655"/>
                <a:gd name="T115" fmla="*/ 4839 h 1945"/>
                <a:gd name="T116" fmla="+- 0 3648 2836"/>
                <a:gd name="T117" fmla="*/ T116 w 6088"/>
                <a:gd name="T118" fmla="+- 0 4703 3655"/>
                <a:gd name="T119" fmla="*/ 4703 h 1945"/>
                <a:gd name="T120" fmla="+- 0 3701 2836"/>
                <a:gd name="T121" fmla="*/ T120 w 6088"/>
                <a:gd name="T122" fmla="+- 0 4396 3655"/>
                <a:gd name="T123" fmla="*/ 4396 h 1945"/>
                <a:gd name="T124" fmla="+- 0 8915 2836"/>
                <a:gd name="T125" fmla="*/ T124 w 6088"/>
                <a:gd name="T126" fmla="+- 0 3735 3655"/>
                <a:gd name="T127" fmla="*/ 3735 h 1945"/>
                <a:gd name="T128" fmla="+- 0 8857 2836"/>
                <a:gd name="T129" fmla="*/ T128 w 6088"/>
                <a:gd name="T130" fmla="+- 0 3663 3655"/>
                <a:gd name="T131" fmla="*/ 3663 h 1945"/>
                <a:gd name="T132" fmla="+- 0 8790 2836"/>
                <a:gd name="T133" fmla="*/ T132 w 6088"/>
                <a:gd name="T134" fmla="+- 0 3661 3655"/>
                <a:gd name="T135" fmla="*/ 3661 h 1945"/>
                <a:gd name="T136" fmla="+- 0 8743 2836"/>
                <a:gd name="T137" fmla="*/ T136 w 6088"/>
                <a:gd name="T138" fmla="+- 0 3690 3655"/>
                <a:gd name="T139" fmla="*/ 3690 h 1945"/>
                <a:gd name="T140" fmla="+- 0 8708 2836"/>
                <a:gd name="T141" fmla="*/ T140 w 6088"/>
                <a:gd name="T142" fmla="+- 0 3726 3655"/>
                <a:gd name="T143" fmla="*/ 3726 h 1945"/>
                <a:gd name="T144" fmla="+- 0 8663 2836"/>
                <a:gd name="T145" fmla="*/ T144 w 6088"/>
                <a:gd name="T146" fmla="+- 0 3850 3655"/>
                <a:gd name="T147" fmla="*/ 3850 h 1945"/>
                <a:gd name="T148" fmla="+- 0 8634 2836"/>
                <a:gd name="T149" fmla="*/ T148 w 6088"/>
                <a:gd name="T150" fmla="+- 0 4034 3655"/>
                <a:gd name="T151" fmla="*/ 4034 h 1945"/>
                <a:gd name="T152" fmla="+- 0 8610 2836"/>
                <a:gd name="T153" fmla="*/ T152 w 6088"/>
                <a:gd name="T154" fmla="+- 0 4452 3655"/>
                <a:gd name="T155" fmla="*/ 4452 h 1945"/>
                <a:gd name="T156" fmla="+- 0 8622 2836"/>
                <a:gd name="T157" fmla="*/ T156 w 6088"/>
                <a:gd name="T158" fmla="+- 0 4868 3655"/>
                <a:gd name="T159" fmla="*/ 4868 h 1945"/>
                <a:gd name="T160" fmla="+- 0 8639 2836"/>
                <a:gd name="T161" fmla="*/ T160 w 6088"/>
                <a:gd name="T162" fmla="+- 0 5235 3655"/>
                <a:gd name="T163" fmla="*/ 5235 h 1945"/>
                <a:gd name="T164" fmla="+- 0 8631 2836"/>
                <a:gd name="T165" fmla="*/ T164 w 6088"/>
                <a:gd name="T166" fmla="+- 0 5412 3655"/>
                <a:gd name="T167" fmla="*/ 5412 h 1945"/>
                <a:gd name="T168" fmla="+- 0 8590 2836"/>
                <a:gd name="T169" fmla="*/ T168 w 6088"/>
                <a:gd name="T170" fmla="+- 0 5517 3655"/>
                <a:gd name="T171" fmla="*/ 5517 h 1945"/>
                <a:gd name="T172" fmla="+- 0 8537 2836"/>
                <a:gd name="T173" fmla="*/ T172 w 6088"/>
                <a:gd name="T174" fmla="+- 0 5545 3655"/>
                <a:gd name="T175" fmla="*/ 5545 h 1945"/>
                <a:gd name="T176" fmla="+- 0 8467 2836"/>
                <a:gd name="T177" fmla="*/ T176 w 6088"/>
                <a:gd name="T178" fmla="+- 0 5447 3655"/>
                <a:gd name="T179" fmla="*/ 5447 h 1945"/>
                <a:gd name="T180" fmla="+- 0 8397 2836"/>
                <a:gd name="T181" fmla="*/ T180 w 6088"/>
                <a:gd name="T182" fmla="+- 0 5417 3655"/>
                <a:gd name="T183" fmla="*/ 5417 h 1945"/>
                <a:gd name="T184" fmla="+- 0 8379 2836"/>
                <a:gd name="T185" fmla="*/ T184 w 6088"/>
                <a:gd name="T186" fmla="+- 0 5503 3655"/>
                <a:gd name="T187" fmla="*/ 5503 h 1945"/>
                <a:gd name="T188" fmla="+- 0 8447 2836"/>
                <a:gd name="T189" fmla="*/ T188 w 6088"/>
                <a:gd name="T190" fmla="+- 0 5563 3655"/>
                <a:gd name="T191" fmla="*/ 5563 h 1945"/>
                <a:gd name="T192" fmla="+- 0 8555 2836"/>
                <a:gd name="T193" fmla="*/ T192 w 6088"/>
                <a:gd name="T194" fmla="+- 0 5598 3655"/>
                <a:gd name="T195" fmla="*/ 5598 h 1945"/>
                <a:gd name="T196" fmla="+- 0 8633 2836"/>
                <a:gd name="T197" fmla="*/ T196 w 6088"/>
                <a:gd name="T198" fmla="+- 0 5546 3655"/>
                <a:gd name="T199" fmla="*/ 5546 h 1945"/>
                <a:gd name="T200" fmla="+- 0 8679 2836"/>
                <a:gd name="T201" fmla="*/ T200 w 6088"/>
                <a:gd name="T202" fmla="+- 0 5460 3655"/>
                <a:gd name="T203" fmla="*/ 5460 h 1945"/>
                <a:gd name="T204" fmla="+- 0 8697 2836"/>
                <a:gd name="T205" fmla="*/ T204 w 6088"/>
                <a:gd name="T206" fmla="+- 0 5366 3655"/>
                <a:gd name="T207" fmla="*/ 5366 h 1945"/>
                <a:gd name="T208" fmla="+- 0 8714 2836"/>
                <a:gd name="T209" fmla="*/ T208 w 6088"/>
                <a:gd name="T210" fmla="+- 0 5200 3655"/>
                <a:gd name="T211" fmla="*/ 5200 h 1945"/>
                <a:gd name="T212" fmla="+- 0 8731 2836"/>
                <a:gd name="T213" fmla="*/ T212 w 6088"/>
                <a:gd name="T214" fmla="+- 0 4783 3655"/>
                <a:gd name="T215" fmla="*/ 4783 h 1945"/>
                <a:gd name="T216" fmla="+- 0 8726 2836"/>
                <a:gd name="T217" fmla="*/ T216 w 6088"/>
                <a:gd name="T218" fmla="+- 0 4399 3655"/>
                <a:gd name="T219" fmla="*/ 4399 h 1945"/>
                <a:gd name="T220" fmla="+- 0 8714 2836"/>
                <a:gd name="T221" fmla="*/ T220 w 6088"/>
                <a:gd name="T222" fmla="+- 0 4038 3655"/>
                <a:gd name="T223" fmla="*/ 4038 h 1945"/>
                <a:gd name="T224" fmla="+- 0 8723 2836"/>
                <a:gd name="T225" fmla="*/ T224 w 6088"/>
                <a:gd name="T226" fmla="+- 0 3860 3655"/>
                <a:gd name="T227" fmla="*/ 3860 h 1945"/>
                <a:gd name="T228" fmla="+- 0 8751 2836"/>
                <a:gd name="T229" fmla="*/ T228 w 6088"/>
                <a:gd name="T230" fmla="+- 0 3755 3655"/>
                <a:gd name="T231" fmla="*/ 3755 h 1945"/>
                <a:gd name="T232" fmla="+- 0 8779 2836"/>
                <a:gd name="T233" fmla="*/ T232 w 6088"/>
                <a:gd name="T234" fmla="+- 0 3727 3655"/>
                <a:gd name="T235" fmla="*/ 3727 h 1945"/>
                <a:gd name="T236" fmla="+- 0 8824 2836"/>
                <a:gd name="T237" fmla="*/ T236 w 6088"/>
                <a:gd name="T238" fmla="+- 0 3715 3655"/>
                <a:gd name="T239" fmla="*/ 3715 h 1945"/>
                <a:gd name="T240" fmla="+- 0 8857 2836"/>
                <a:gd name="T241" fmla="*/ T240 w 6088"/>
                <a:gd name="T242" fmla="+- 0 3759 3655"/>
                <a:gd name="T243" fmla="*/ 3759 h 1945"/>
                <a:gd name="T244" fmla="+- 0 8889 2836"/>
                <a:gd name="T245" fmla="*/ T244 w 6088"/>
                <a:gd name="T246" fmla="+- 0 3821 3655"/>
                <a:gd name="T247" fmla="*/ 3821 h 1945"/>
                <a:gd name="T248" fmla="+- 0 8921 2836"/>
                <a:gd name="T249" fmla="*/ T248 w 6088"/>
                <a:gd name="T250" fmla="+- 0 3815 3655"/>
                <a:gd name="T251" fmla="*/ 3815 h 194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 ang="0">
                  <a:pos x="T241" y="T243"/>
                </a:cxn>
                <a:cxn ang="0">
                  <a:pos x="T245" y="T247"/>
                </a:cxn>
                <a:cxn ang="0">
                  <a:pos x="T249" y="T251"/>
                </a:cxn>
              </a:cxnLst>
              <a:rect l="0" t="0" r="r" b="b"/>
              <a:pathLst>
                <a:path w="6088" h="1945">
                  <a:moveTo>
                    <a:pt x="866" y="663"/>
                  </a:moveTo>
                  <a:lnTo>
                    <a:pt x="861" y="584"/>
                  </a:lnTo>
                  <a:lnTo>
                    <a:pt x="853" y="525"/>
                  </a:lnTo>
                  <a:lnTo>
                    <a:pt x="841" y="466"/>
                  </a:lnTo>
                  <a:lnTo>
                    <a:pt x="824" y="408"/>
                  </a:lnTo>
                  <a:lnTo>
                    <a:pt x="802" y="351"/>
                  </a:lnTo>
                  <a:lnTo>
                    <a:pt x="788" y="322"/>
                  </a:lnTo>
                  <a:lnTo>
                    <a:pt x="771" y="294"/>
                  </a:lnTo>
                  <a:lnTo>
                    <a:pt x="752" y="267"/>
                  </a:lnTo>
                  <a:lnTo>
                    <a:pt x="748" y="263"/>
                  </a:lnTo>
                  <a:lnTo>
                    <a:pt x="730" y="241"/>
                  </a:lnTo>
                  <a:lnTo>
                    <a:pt x="705" y="218"/>
                  </a:lnTo>
                  <a:lnTo>
                    <a:pt x="676" y="197"/>
                  </a:lnTo>
                  <a:lnTo>
                    <a:pt x="645" y="180"/>
                  </a:lnTo>
                  <a:lnTo>
                    <a:pt x="612" y="167"/>
                  </a:lnTo>
                  <a:lnTo>
                    <a:pt x="578" y="158"/>
                  </a:lnTo>
                  <a:lnTo>
                    <a:pt x="543" y="155"/>
                  </a:lnTo>
                  <a:lnTo>
                    <a:pt x="509" y="155"/>
                  </a:lnTo>
                  <a:lnTo>
                    <a:pt x="476" y="159"/>
                  </a:lnTo>
                  <a:lnTo>
                    <a:pt x="445" y="166"/>
                  </a:lnTo>
                  <a:lnTo>
                    <a:pt x="414" y="175"/>
                  </a:lnTo>
                  <a:lnTo>
                    <a:pt x="385" y="186"/>
                  </a:lnTo>
                  <a:lnTo>
                    <a:pt x="357" y="199"/>
                  </a:lnTo>
                  <a:lnTo>
                    <a:pt x="305" y="229"/>
                  </a:lnTo>
                  <a:lnTo>
                    <a:pt x="257" y="263"/>
                  </a:lnTo>
                  <a:lnTo>
                    <a:pt x="212" y="302"/>
                  </a:lnTo>
                  <a:lnTo>
                    <a:pt x="172" y="345"/>
                  </a:lnTo>
                  <a:lnTo>
                    <a:pt x="193" y="369"/>
                  </a:lnTo>
                  <a:lnTo>
                    <a:pt x="242" y="343"/>
                  </a:lnTo>
                  <a:lnTo>
                    <a:pt x="291" y="319"/>
                  </a:lnTo>
                  <a:lnTo>
                    <a:pt x="341" y="298"/>
                  </a:lnTo>
                  <a:lnTo>
                    <a:pt x="391" y="281"/>
                  </a:lnTo>
                  <a:lnTo>
                    <a:pt x="440" y="269"/>
                  </a:lnTo>
                  <a:lnTo>
                    <a:pt x="489" y="263"/>
                  </a:lnTo>
                  <a:lnTo>
                    <a:pt x="534" y="264"/>
                  </a:lnTo>
                  <a:lnTo>
                    <a:pt x="575" y="275"/>
                  </a:lnTo>
                  <a:lnTo>
                    <a:pt x="612" y="294"/>
                  </a:lnTo>
                  <a:lnTo>
                    <a:pt x="644" y="322"/>
                  </a:lnTo>
                  <a:lnTo>
                    <a:pt x="671" y="358"/>
                  </a:lnTo>
                  <a:lnTo>
                    <a:pt x="694" y="401"/>
                  </a:lnTo>
                  <a:lnTo>
                    <a:pt x="715" y="448"/>
                  </a:lnTo>
                  <a:lnTo>
                    <a:pt x="732" y="497"/>
                  </a:lnTo>
                  <a:lnTo>
                    <a:pt x="746" y="547"/>
                  </a:lnTo>
                  <a:lnTo>
                    <a:pt x="758" y="599"/>
                  </a:lnTo>
                  <a:lnTo>
                    <a:pt x="770" y="684"/>
                  </a:lnTo>
                  <a:lnTo>
                    <a:pt x="776" y="770"/>
                  </a:lnTo>
                  <a:lnTo>
                    <a:pt x="774" y="855"/>
                  </a:lnTo>
                  <a:lnTo>
                    <a:pt x="766" y="845"/>
                  </a:lnTo>
                  <a:lnTo>
                    <a:pt x="766" y="915"/>
                  </a:lnTo>
                  <a:lnTo>
                    <a:pt x="763" y="943"/>
                  </a:lnTo>
                  <a:lnTo>
                    <a:pt x="744" y="1028"/>
                  </a:lnTo>
                  <a:lnTo>
                    <a:pt x="727" y="1079"/>
                  </a:lnTo>
                  <a:lnTo>
                    <a:pt x="708" y="1130"/>
                  </a:lnTo>
                  <a:lnTo>
                    <a:pt x="684" y="1178"/>
                  </a:lnTo>
                  <a:lnTo>
                    <a:pt x="657" y="1224"/>
                  </a:lnTo>
                  <a:lnTo>
                    <a:pt x="626" y="1267"/>
                  </a:lnTo>
                  <a:lnTo>
                    <a:pt x="591" y="1307"/>
                  </a:lnTo>
                  <a:lnTo>
                    <a:pt x="553" y="1341"/>
                  </a:lnTo>
                  <a:lnTo>
                    <a:pt x="511" y="1371"/>
                  </a:lnTo>
                  <a:lnTo>
                    <a:pt x="467" y="1394"/>
                  </a:lnTo>
                  <a:lnTo>
                    <a:pt x="420" y="1411"/>
                  </a:lnTo>
                  <a:lnTo>
                    <a:pt x="372" y="1421"/>
                  </a:lnTo>
                  <a:lnTo>
                    <a:pt x="323" y="1424"/>
                  </a:lnTo>
                  <a:lnTo>
                    <a:pt x="275" y="1419"/>
                  </a:lnTo>
                  <a:lnTo>
                    <a:pt x="232" y="1407"/>
                  </a:lnTo>
                  <a:lnTo>
                    <a:pt x="194" y="1387"/>
                  </a:lnTo>
                  <a:lnTo>
                    <a:pt x="163" y="1358"/>
                  </a:lnTo>
                  <a:lnTo>
                    <a:pt x="139" y="1321"/>
                  </a:lnTo>
                  <a:lnTo>
                    <a:pt x="121" y="1279"/>
                  </a:lnTo>
                  <a:lnTo>
                    <a:pt x="110" y="1232"/>
                  </a:lnTo>
                  <a:lnTo>
                    <a:pt x="106" y="1185"/>
                  </a:lnTo>
                  <a:lnTo>
                    <a:pt x="106" y="1178"/>
                  </a:lnTo>
                  <a:lnTo>
                    <a:pt x="107" y="1132"/>
                  </a:lnTo>
                  <a:lnTo>
                    <a:pt x="113" y="1082"/>
                  </a:lnTo>
                  <a:lnTo>
                    <a:pt x="125" y="1032"/>
                  </a:lnTo>
                  <a:lnTo>
                    <a:pt x="141" y="983"/>
                  </a:lnTo>
                  <a:lnTo>
                    <a:pt x="162" y="936"/>
                  </a:lnTo>
                  <a:lnTo>
                    <a:pt x="187" y="893"/>
                  </a:lnTo>
                  <a:lnTo>
                    <a:pt x="217" y="853"/>
                  </a:lnTo>
                  <a:lnTo>
                    <a:pt x="252" y="820"/>
                  </a:lnTo>
                  <a:lnTo>
                    <a:pt x="294" y="793"/>
                  </a:lnTo>
                  <a:lnTo>
                    <a:pt x="339" y="772"/>
                  </a:lnTo>
                  <a:lnTo>
                    <a:pt x="387" y="757"/>
                  </a:lnTo>
                  <a:lnTo>
                    <a:pt x="437" y="751"/>
                  </a:lnTo>
                  <a:lnTo>
                    <a:pt x="517" y="755"/>
                  </a:lnTo>
                  <a:lnTo>
                    <a:pt x="597" y="779"/>
                  </a:lnTo>
                  <a:lnTo>
                    <a:pt x="671" y="820"/>
                  </a:lnTo>
                  <a:lnTo>
                    <a:pt x="735" y="875"/>
                  </a:lnTo>
                  <a:lnTo>
                    <a:pt x="766" y="915"/>
                  </a:lnTo>
                  <a:lnTo>
                    <a:pt x="766" y="845"/>
                  </a:lnTo>
                  <a:lnTo>
                    <a:pt x="753" y="828"/>
                  </a:lnTo>
                  <a:lnTo>
                    <a:pt x="711" y="786"/>
                  </a:lnTo>
                  <a:lnTo>
                    <a:pt x="666" y="751"/>
                  </a:lnTo>
                  <a:lnTo>
                    <a:pt x="664" y="749"/>
                  </a:lnTo>
                  <a:lnTo>
                    <a:pt x="639" y="733"/>
                  </a:lnTo>
                  <a:lnTo>
                    <a:pt x="612" y="719"/>
                  </a:lnTo>
                  <a:lnTo>
                    <a:pt x="585" y="706"/>
                  </a:lnTo>
                  <a:lnTo>
                    <a:pt x="556" y="695"/>
                  </a:lnTo>
                  <a:lnTo>
                    <a:pt x="527" y="687"/>
                  </a:lnTo>
                  <a:lnTo>
                    <a:pt x="497" y="680"/>
                  </a:lnTo>
                  <a:lnTo>
                    <a:pt x="466" y="676"/>
                  </a:lnTo>
                  <a:lnTo>
                    <a:pt x="435" y="675"/>
                  </a:lnTo>
                  <a:lnTo>
                    <a:pt x="419" y="675"/>
                  </a:lnTo>
                  <a:lnTo>
                    <a:pt x="404" y="676"/>
                  </a:lnTo>
                  <a:lnTo>
                    <a:pt x="388" y="677"/>
                  </a:lnTo>
                  <a:lnTo>
                    <a:pt x="373" y="679"/>
                  </a:lnTo>
                  <a:lnTo>
                    <a:pt x="342" y="685"/>
                  </a:lnTo>
                  <a:lnTo>
                    <a:pt x="327" y="689"/>
                  </a:lnTo>
                  <a:lnTo>
                    <a:pt x="312" y="693"/>
                  </a:lnTo>
                  <a:lnTo>
                    <a:pt x="282" y="704"/>
                  </a:lnTo>
                  <a:lnTo>
                    <a:pt x="254" y="717"/>
                  </a:lnTo>
                  <a:lnTo>
                    <a:pt x="227" y="731"/>
                  </a:lnTo>
                  <a:lnTo>
                    <a:pt x="199" y="748"/>
                  </a:lnTo>
                  <a:lnTo>
                    <a:pt x="150" y="790"/>
                  </a:lnTo>
                  <a:lnTo>
                    <a:pt x="110" y="838"/>
                  </a:lnTo>
                  <a:lnTo>
                    <a:pt x="76" y="890"/>
                  </a:lnTo>
                  <a:lnTo>
                    <a:pt x="49" y="945"/>
                  </a:lnTo>
                  <a:lnTo>
                    <a:pt x="27" y="1003"/>
                  </a:lnTo>
                  <a:lnTo>
                    <a:pt x="12" y="1062"/>
                  </a:lnTo>
                  <a:lnTo>
                    <a:pt x="3" y="1123"/>
                  </a:lnTo>
                  <a:lnTo>
                    <a:pt x="0" y="1185"/>
                  </a:lnTo>
                  <a:lnTo>
                    <a:pt x="4" y="1247"/>
                  </a:lnTo>
                  <a:lnTo>
                    <a:pt x="17" y="1311"/>
                  </a:lnTo>
                  <a:lnTo>
                    <a:pt x="42" y="1372"/>
                  </a:lnTo>
                  <a:lnTo>
                    <a:pt x="80" y="1429"/>
                  </a:lnTo>
                  <a:lnTo>
                    <a:pt x="105" y="1454"/>
                  </a:lnTo>
                  <a:lnTo>
                    <a:pt x="132" y="1475"/>
                  </a:lnTo>
                  <a:lnTo>
                    <a:pt x="163" y="1493"/>
                  </a:lnTo>
                  <a:lnTo>
                    <a:pt x="194" y="1507"/>
                  </a:lnTo>
                  <a:lnTo>
                    <a:pt x="227" y="1516"/>
                  </a:lnTo>
                  <a:lnTo>
                    <a:pt x="260" y="1522"/>
                  </a:lnTo>
                  <a:lnTo>
                    <a:pt x="293" y="1524"/>
                  </a:lnTo>
                  <a:lnTo>
                    <a:pt x="325" y="1524"/>
                  </a:lnTo>
                  <a:lnTo>
                    <a:pt x="388" y="1517"/>
                  </a:lnTo>
                  <a:lnTo>
                    <a:pt x="449" y="1500"/>
                  </a:lnTo>
                  <a:lnTo>
                    <a:pt x="506" y="1475"/>
                  </a:lnTo>
                  <a:lnTo>
                    <a:pt x="559" y="1442"/>
                  </a:lnTo>
                  <a:lnTo>
                    <a:pt x="582" y="1424"/>
                  </a:lnTo>
                  <a:lnTo>
                    <a:pt x="607" y="1403"/>
                  </a:lnTo>
                  <a:lnTo>
                    <a:pt x="649" y="1360"/>
                  </a:lnTo>
                  <a:lnTo>
                    <a:pt x="686" y="1312"/>
                  </a:lnTo>
                  <a:lnTo>
                    <a:pt x="719" y="1263"/>
                  </a:lnTo>
                  <a:lnTo>
                    <a:pt x="734" y="1237"/>
                  </a:lnTo>
                  <a:lnTo>
                    <a:pt x="747" y="1211"/>
                  </a:lnTo>
                  <a:lnTo>
                    <a:pt x="760" y="1184"/>
                  </a:lnTo>
                  <a:lnTo>
                    <a:pt x="773" y="1158"/>
                  </a:lnTo>
                  <a:lnTo>
                    <a:pt x="783" y="1130"/>
                  </a:lnTo>
                  <a:lnTo>
                    <a:pt x="794" y="1103"/>
                  </a:lnTo>
                  <a:lnTo>
                    <a:pt x="803" y="1075"/>
                  </a:lnTo>
                  <a:lnTo>
                    <a:pt x="812" y="1048"/>
                  </a:lnTo>
                  <a:lnTo>
                    <a:pt x="832" y="973"/>
                  </a:lnTo>
                  <a:lnTo>
                    <a:pt x="838" y="942"/>
                  </a:lnTo>
                  <a:lnTo>
                    <a:pt x="847" y="896"/>
                  </a:lnTo>
                  <a:lnTo>
                    <a:pt x="859" y="819"/>
                  </a:lnTo>
                  <a:lnTo>
                    <a:pt x="865" y="741"/>
                  </a:lnTo>
                  <a:lnTo>
                    <a:pt x="866" y="663"/>
                  </a:lnTo>
                  <a:moveTo>
                    <a:pt x="6087" y="140"/>
                  </a:moveTo>
                  <a:lnTo>
                    <a:pt x="6087" y="120"/>
                  </a:lnTo>
                  <a:lnTo>
                    <a:pt x="6084" y="100"/>
                  </a:lnTo>
                  <a:lnTo>
                    <a:pt x="6079" y="80"/>
                  </a:lnTo>
                  <a:lnTo>
                    <a:pt x="6071" y="61"/>
                  </a:lnTo>
                  <a:lnTo>
                    <a:pt x="6070" y="59"/>
                  </a:lnTo>
                  <a:lnTo>
                    <a:pt x="6060" y="41"/>
                  </a:lnTo>
                  <a:lnTo>
                    <a:pt x="6043" y="23"/>
                  </a:lnTo>
                  <a:lnTo>
                    <a:pt x="6021" y="8"/>
                  </a:lnTo>
                  <a:lnTo>
                    <a:pt x="6007" y="3"/>
                  </a:lnTo>
                  <a:lnTo>
                    <a:pt x="5993" y="0"/>
                  </a:lnTo>
                  <a:lnTo>
                    <a:pt x="5979" y="0"/>
                  </a:lnTo>
                  <a:lnTo>
                    <a:pt x="5966" y="2"/>
                  </a:lnTo>
                  <a:lnTo>
                    <a:pt x="5954" y="6"/>
                  </a:lnTo>
                  <a:lnTo>
                    <a:pt x="5943" y="11"/>
                  </a:lnTo>
                  <a:lnTo>
                    <a:pt x="5933" y="17"/>
                  </a:lnTo>
                  <a:lnTo>
                    <a:pt x="5924" y="23"/>
                  </a:lnTo>
                  <a:lnTo>
                    <a:pt x="5915" y="29"/>
                  </a:lnTo>
                  <a:lnTo>
                    <a:pt x="5907" y="35"/>
                  </a:lnTo>
                  <a:lnTo>
                    <a:pt x="5900" y="42"/>
                  </a:lnTo>
                  <a:lnTo>
                    <a:pt x="5892" y="49"/>
                  </a:lnTo>
                  <a:lnTo>
                    <a:pt x="5885" y="55"/>
                  </a:lnTo>
                  <a:lnTo>
                    <a:pt x="5876" y="65"/>
                  </a:lnTo>
                  <a:lnTo>
                    <a:pt x="5872" y="71"/>
                  </a:lnTo>
                  <a:lnTo>
                    <a:pt x="5867" y="77"/>
                  </a:lnTo>
                  <a:lnTo>
                    <a:pt x="5864" y="83"/>
                  </a:lnTo>
                  <a:lnTo>
                    <a:pt x="5847" y="121"/>
                  </a:lnTo>
                  <a:lnTo>
                    <a:pt x="5835" y="158"/>
                  </a:lnTo>
                  <a:lnTo>
                    <a:pt x="5827" y="195"/>
                  </a:lnTo>
                  <a:lnTo>
                    <a:pt x="5819" y="232"/>
                  </a:lnTo>
                  <a:lnTo>
                    <a:pt x="5813" y="269"/>
                  </a:lnTo>
                  <a:lnTo>
                    <a:pt x="5808" y="305"/>
                  </a:lnTo>
                  <a:lnTo>
                    <a:pt x="5803" y="342"/>
                  </a:lnTo>
                  <a:lnTo>
                    <a:pt x="5798" y="379"/>
                  </a:lnTo>
                  <a:lnTo>
                    <a:pt x="5790" y="463"/>
                  </a:lnTo>
                  <a:lnTo>
                    <a:pt x="5783" y="546"/>
                  </a:lnTo>
                  <a:lnTo>
                    <a:pt x="5778" y="630"/>
                  </a:lnTo>
                  <a:lnTo>
                    <a:pt x="5775" y="714"/>
                  </a:lnTo>
                  <a:lnTo>
                    <a:pt x="5774" y="797"/>
                  </a:lnTo>
                  <a:lnTo>
                    <a:pt x="5774" y="880"/>
                  </a:lnTo>
                  <a:lnTo>
                    <a:pt x="5776" y="964"/>
                  </a:lnTo>
                  <a:lnTo>
                    <a:pt x="5778" y="1047"/>
                  </a:lnTo>
                  <a:lnTo>
                    <a:pt x="5781" y="1130"/>
                  </a:lnTo>
                  <a:lnTo>
                    <a:pt x="5786" y="1213"/>
                  </a:lnTo>
                  <a:lnTo>
                    <a:pt x="5791" y="1296"/>
                  </a:lnTo>
                  <a:lnTo>
                    <a:pt x="5795" y="1378"/>
                  </a:lnTo>
                  <a:lnTo>
                    <a:pt x="5799" y="1462"/>
                  </a:lnTo>
                  <a:lnTo>
                    <a:pt x="5802" y="1544"/>
                  </a:lnTo>
                  <a:lnTo>
                    <a:pt x="5803" y="1580"/>
                  </a:lnTo>
                  <a:lnTo>
                    <a:pt x="5803" y="1616"/>
                  </a:lnTo>
                  <a:lnTo>
                    <a:pt x="5803" y="1651"/>
                  </a:lnTo>
                  <a:lnTo>
                    <a:pt x="5802" y="1687"/>
                  </a:lnTo>
                  <a:lnTo>
                    <a:pt x="5799" y="1722"/>
                  </a:lnTo>
                  <a:lnTo>
                    <a:pt x="5795" y="1757"/>
                  </a:lnTo>
                  <a:lnTo>
                    <a:pt x="5789" y="1790"/>
                  </a:lnTo>
                  <a:lnTo>
                    <a:pt x="5779" y="1819"/>
                  </a:lnTo>
                  <a:lnTo>
                    <a:pt x="5771" y="1834"/>
                  </a:lnTo>
                  <a:lnTo>
                    <a:pt x="5763" y="1849"/>
                  </a:lnTo>
                  <a:lnTo>
                    <a:pt x="5754" y="1862"/>
                  </a:lnTo>
                  <a:lnTo>
                    <a:pt x="5744" y="1873"/>
                  </a:lnTo>
                  <a:lnTo>
                    <a:pt x="5734" y="1882"/>
                  </a:lnTo>
                  <a:lnTo>
                    <a:pt x="5723" y="1888"/>
                  </a:lnTo>
                  <a:lnTo>
                    <a:pt x="5712" y="1891"/>
                  </a:lnTo>
                  <a:lnTo>
                    <a:pt x="5701" y="1890"/>
                  </a:lnTo>
                  <a:lnTo>
                    <a:pt x="5679" y="1879"/>
                  </a:lnTo>
                  <a:lnTo>
                    <a:pt x="5658" y="1858"/>
                  </a:lnTo>
                  <a:lnTo>
                    <a:pt x="5642" y="1831"/>
                  </a:lnTo>
                  <a:lnTo>
                    <a:pt x="5633" y="1802"/>
                  </a:lnTo>
                  <a:lnTo>
                    <a:pt x="5631" y="1792"/>
                  </a:lnTo>
                  <a:lnTo>
                    <a:pt x="5626" y="1782"/>
                  </a:lnTo>
                  <a:lnTo>
                    <a:pt x="5618" y="1774"/>
                  </a:lnTo>
                  <a:lnTo>
                    <a:pt x="5601" y="1763"/>
                  </a:lnTo>
                  <a:lnTo>
                    <a:pt x="5581" y="1759"/>
                  </a:lnTo>
                  <a:lnTo>
                    <a:pt x="5561" y="1762"/>
                  </a:lnTo>
                  <a:lnTo>
                    <a:pt x="5544" y="1774"/>
                  </a:lnTo>
                  <a:lnTo>
                    <a:pt x="5532" y="1791"/>
                  </a:lnTo>
                  <a:lnTo>
                    <a:pt x="5528" y="1811"/>
                  </a:lnTo>
                  <a:lnTo>
                    <a:pt x="5532" y="1831"/>
                  </a:lnTo>
                  <a:lnTo>
                    <a:pt x="5543" y="1848"/>
                  </a:lnTo>
                  <a:lnTo>
                    <a:pt x="5546" y="1852"/>
                  </a:lnTo>
                  <a:lnTo>
                    <a:pt x="5562" y="1868"/>
                  </a:lnTo>
                  <a:lnTo>
                    <a:pt x="5578" y="1882"/>
                  </a:lnTo>
                  <a:lnTo>
                    <a:pt x="5594" y="1895"/>
                  </a:lnTo>
                  <a:lnTo>
                    <a:pt x="5611" y="1908"/>
                  </a:lnTo>
                  <a:lnTo>
                    <a:pt x="5629" y="1920"/>
                  </a:lnTo>
                  <a:lnTo>
                    <a:pt x="5648" y="1931"/>
                  </a:lnTo>
                  <a:lnTo>
                    <a:pt x="5670" y="1940"/>
                  </a:lnTo>
                  <a:lnTo>
                    <a:pt x="5694" y="1945"/>
                  </a:lnTo>
                  <a:lnTo>
                    <a:pt x="5719" y="1943"/>
                  </a:lnTo>
                  <a:lnTo>
                    <a:pt x="5743" y="1936"/>
                  </a:lnTo>
                  <a:lnTo>
                    <a:pt x="5764" y="1924"/>
                  </a:lnTo>
                  <a:lnTo>
                    <a:pt x="5781" y="1910"/>
                  </a:lnTo>
                  <a:lnTo>
                    <a:pt x="5795" y="1894"/>
                  </a:lnTo>
                  <a:lnTo>
                    <a:pt x="5797" y="1891"/>
                  </a:lnTo>
                  <a:lnTo>
                    <a:pt x="5807" y="1878"/>
                  </a:lnTo>
                  <a:lnTo>
                    <a:pt x="5818" y="1861"/>
                  </a:lnTo>
                  <a:lnTo>
                    <a:pt x="5827" y="1843"/>
                  </a:lnTo>
                  <a:lnTo>
                    <a:pt x="5836" y="1824"/>
                  </a:lnTo>
                  <a:lnTo>
                    <a:pt x="5843" y="1805"/>
                  </a:lnTo>
                  <a:lnTo>
                    <a:pt x="5847" y="1786"/>
                  </a:lnTo>
                  <a:lnTo>
                    <a:pt x="5852" y="1767"/>
                  </a:lnTo>
                  <a:lnTo>
                    <a:pt x="5855" y="1748"/>
                  </a:lnTo>
                  <a:lnTo>
                    <a:pt x="5858" y="1730"/>
                  </a:lnTo>
                  <a:lnTo>
                    <a:pt x="5861" y="1711"/>
                  </a:lnTo>
                  <a:lnTo>
                    <a:pt x="5863" y="1692"/>
                  </a:lnTo>
                  <a:lnTo>
                    <a:pt x="5867" y="1656"/>
                  </a:lnTo>
                  <a:lnTo>
                    <a:pt x="5871" y="1619"/>
                  </a:lnTo>
                  <a:lnTo>
                    <a:pt x="5875" y="1582"/>
                  </a:lnTo>
                  <a:lnTo>
                    <a:pt x="5878" y="1545"/>
                  </a:lnTo>
                  <a:lnTo>
                    <a:pt x="5883" y="1461"/>
                  </a:lnTo>
                  <a:lnTo>
                    <a:pt x="5887" y="1378"/>
                  </a:lnTo>
                  <a:lnTo>
                    <a:pt x="5891" y="1295"/>
                  </a:lnTo>
                  <a:lnTo>
                    <a:pt x="5894" y="1211"/>
                  </a:lnTo>
                  <a:lnTo>
                    <a:pt x="5895" y="1128"/>
                  </a:lnTo>
                  <a:lnTo>
                    <a:pt x="5896" y="1045"/>
                  </a:lnTo>
                  <a:lnTo>
                    <a:pt x="5895" y="962"/>
                  </a:lnTo>
                  <a:lnTo>
                    <a:pt x="5894" y="889"/>
                  </a:lnTo>
                  <a:lnTo>
                    <a:pt x="5892" y="816"/>
                  </a:lnTo>
                  <a:lnTo>
                    <a:pt x="5890" y="744"/>
                  </a:lnTo>
                  <a:lnTo>
                    <a:pt x="5888" y="672"/>
                  </a:lnTo>
                  <a:lnTo>
                    <a:pt x="5885" y="599"/>
                  </a:lnTo>
                  <a:lnTo>
                    <a:pt x="5882" y="527"/>
                  </a:lnTo>
                  <a:lnTo>
                    <a:pt x="5879" y="455"/>
                  </a:lnTo>
                  <a:lnTo>
                    <a:pt x="5878" y="383"/>
                  </a:lnTo>
                  <a:lnTo>
                    <a:pt x="5878" y="347"/>
                  </a:lnTo>
                  <a:lnTo>
                    <a:pt x="5879" y="311"/>
                  </a:lnTo>
                  <a:lnTo>
                    <a:pt x="5881" y="276"/>
                  </a:lnTo>
                  <a:lnTo>
                    <a:pt x="5883" y="240"/>
                  </a:lnTo>
                  <a:lnTo>
                    <a:pt x="5887" y="205"/>
                  </a:lnTo>
                  <a:lnTo>
                    <a:pt x="5892" y="171"/>
                  </a:lnTo>
                  <a:lnTo>
                    <a:pt x="5900" y="138"/>
                  </a:lnTo>
                  <a:lnTo>
                    <a:pt x="5911" y="108"/>
                  </a:lnTo>
                  <a:lnTo>
                    <a:pt x="5913" y="104"/>
                  </a:lnTo>
                  <a:lnTo>
                    <a:pt x="5915" y="100"/>
                  </a:lnTo>
                  <a:lnTo>
                    <a:pt x="5917" y="96"/>
                  </a:lnTo>
                  <a:lnTo>
                    <a:pt x="5921" y="92"/>
                  </a:lnTo>
                  <a:lnTo>
                    <a:pt x="5927" y="86"/>
                  </a:lnTo>
                  <a:lnTo>
                    <a:pt x="5935" y="78"/>
                  </a:lnTo>
                  <a:lnTo>
                    <a:pt x="5943" y="72"/>
                  </a:lnTo>
                  <a:lnTo>
                    <a:pt x="5952" y="67"/>
                  </a:lnTo>
                  <a:lnTo>
                    <a:pt x="5961" y="62"/>
                  </a:lnTo>
                  <a:lnTo>
                    <a:pt x="5969" y="59"/>
                  </a:lnTo>
                  <a:lnTo>
                    <a:pt x="5984" y="59"/>
                  </a:lnTo>
                  <a:lnTo>
                    <a:pt x="5988" y="60"/>
                  </a:lnTo>
                  <a:lnTo>
                    <a:pt x="5992" y="63"/>
                  </a:lnTo>
                  <a:lnTo>
                    <a:pt x="5999" y="70"/>
                  </a:lnTo>
                  <a:lnTo>
                    <a:pt x="6006" y="79"/>
                  </a:lnTo>
                  <a:lnTo>
                    <a:pt x="6014" y="90"/>
                  </a:lnTo>
                  <a:lnTo>
                    <a:pt x="6021" y="104"/>
                  </a:lnTo>
                  <a:lnTo>
                    <a:pt x="6028" y="118"/>
                  </a:lnTo>
                  <a:lnTo>
                    <a:pt x="6036" y="133"/>
                  </a:lnTo>
                  <a:lnTo>
                    <a:pt x="6044" y="149"/>
                  </a:lnTo>
                  <a:lnTo>
                    <a:pt x="6052" y="164"/>
                  </a:lnTo>
                  <a:lnTo>
                    <a:pt x="6053" y="166"/>
                  </a:lnTo>
                  <a:lnTo>
                    <a:pt x="6056" y="170"/>
                  </a:lnTo>
                  <a:lnTo>
                    <a:pt x="6060" y="173"/>
                  </a:lnTo>
                  <a:lnTo>
                    <a:pt x="6074" y="175"/>
                  </a:lnTo>
                  <a:lnTo>
                    <a:pt x="6083" y="169"/>
                  </a:lnTo>
                  <a:lnTo>
                    <a:pt x="6085" y="160"/>
                  </a:lnTo>
                  <a:lnTo>
                    <a:pt x="6087" y="140"/>
                  </a:lnTo>
                </a:path>
              </a:pathLst>
            </a:custGeom>
            <a:solidFill>
              <a:srgbClr val="18428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s-BO"/>
            </a:p>
          </p:txBody>
        </p:sp>
      </p:grpSp>
    </p:spTree>
    <p:extLst>
      <p:ext uri="{BB962C8B-B14F-4D97-AF65-F5344CB8AC3E}">
        <p14:creationId xmlns:p14="http://schemas.microsoft.com/office/powerpoint/2010/main" val="1401530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95402" y="982132"/>
            <a:ext cx="9601196" cy="859547"/>
          </a:xfrm>
        </p:spPr>
        <p:txBody>
          <a:bodyPr>
            <a:normAutofit fontScale="90000"/>
          </a:bodyPr>
          <a:lstStyle/>
          <a:p>
            <a:r>
              <a:rPr lang="es-BO" b="1" dirty="0" smtClean="0"/>
              <a:t/>
            </a:r>
            <a:br>
              <a:rPr lang="es-BO" b="1" dirty="0" smtClean="0"/>
            </a:br>
            <a:r>
              <a:rPr lang="es-BO" b="1" dirty="0" smtClean="0"/>
              <a:t>OBJETIVOS </a:t>
            </a:r>
            <a:r>
              <a:rPr lang="es-BO" dirty="0"/>
              <a:t/>
            </a:r>
            <a:br>
              <a:rPr lang="es-BO" dirty="0"/>
            </a:br>
            <a:endParaRPr lang="es-BO" dirty="0"/>
          </a:p>
        </p:txBody>
      </p:sp>
      <p:sp>
        <p:nvSpPr>
          <p:cNvPr id="3" name="Marcador de contenido 2"/>
          <p:cNvSpPr>
            <a:spLocks noGrp="1"/>
          </p:cNvSpPr>
          <p:nvPr>
            <p:ph idx="1"/>
          </p:nvPr>
        </p:nvSpPr>
        <p:spPr/>
        <p:txBody>
          <a:bodyPr/>
          <a:lstStyle/>
          <a:p>
            <a:endParaRPr lang="es-BO" dirty="0"/>
          </a:p>
          <a:p>
            <a:r>
              <a:rPr lang="es-BO" b="1" dirty="0" smtClean="0"/>
              <a:t>1.1</a:t>
            </a:r>
            <a:r>
              <a:rPr lang="es-BO" b="1" dirty="0"/>
              <a:t>. OBJETIVO GENERAL </a:t>
            </a:r>
            <a:endParaRPr lang="es-BO" dirty="0"/>
          </a:p>
          <a:p>
            <a:r>
              <a:rPr lang="es-BO" dirty="0"/>
              <a:t>Preparar soluciones de concentraciones definidas. Realizar cálculos apropiados incluyendo masa, moles, volúmenes, equivalentes químicos y otros parámetros para preparar una solución cuya concentración está definida. </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409" y="68025"/>
            <a:ext cx="2077516" cy="914107"/>
          </a:xfrm>
          <a:prstGeom prst="rect">
            <a:avLst/>
          </a:prstGeom>
        </p:spPr>
      </p:pic>
      <p:grpSp>
        <p:nvGrpSpPr>
          <p:cNvPr id="5" name="Grupo 4"/>
          <p:cNvGrpSpPr>
            <a:grpSpLocks/>
          </p:cNvGrpSpPr>
          <p:nvPr/>
        </p:nvGrpSpPr>
        <p:grpSpPr bwMode="auto">
          <a:xfrm>
            <a:off x="10896597" y="5576552"/>
            <a:ext cx="1219200" cy="1161907"/>
            <a:chOff x="783" y="801"/>
            <a:chExt cx="10339" cy="10320"/>
          </a:xfrm>
        </p:grpSpPr>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 y="801"/>
              <a:ext cx="10339" cy="1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33" y="2374"/>
              <a:ext cx="6439" cy="5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38" y="4200"/>
              <a:ext cx="3229" cy="3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AutoShape 6"/>
            <p:cNvSpPr>
              <a:spLocks/>
            </p:cNvSpPr>
            <p:nvPr/>
          </p:nvSpPr>
          <p:spPr bwMode="auto">
            <a:xfrm>
              <a:off x="2835" y="3655"/>
              <a:ext cx="6088" cy="1945"/>
            </a:xfrm>
            <a:custGeom>
              <a:avLst/>
              <a:gdLst>
                <a:gd name="T0" fmla="+- 0 3660 2836"/>
                <a:gd name="T1" fmla="*/ T0 w 6088"/>
                <a:gd name="T2" fmla="+- 0 4063 3655"/>
                <a:gd name="T3" fmla="*/ 4063 h 1945"/>
                <a:gd name="T4" fmla="+- 0 3584 2836"/>
                <a:gd name="T5" fmla="*/ T4 w 6088"/>
                <a:gd name="T6" fmla="+- 0 3918 3655"/>
                <a:gd name="T7" fmla="*/ 3918 h 1945"/>
                <a:gd name="T8" fmla="+- 0 3448 2836"/>
                <a:gd name="T9" fmla="*/ T8 w 6088"/>
                <a:gd name="T10" fmla="+- 0 3822 3655"/>
                <a:gd name="T11" fmla="*/ 3822 h 1945"/>
                <a:gd name="T12" fmla="+- 0 3281 2836"/>
                <a:gd name="T13" fmla="*/ T12 w 6088"/>
                <a:gd name="T14" fmla="+- 0 3821 3655"/>
                <a:gd name="T15" fmla="*/ 3821 h 1945"/>
                <a:gd name="T16" fmla="+- 0 3093 2836"/>
                <a:gd name="T17" fmla="*/ T16 w 6088"/>
                <a:gd name="T18" fmla="+- 0 3918 3655"/>
                <a:gd name="T19" fmla="*/ 3918 h 1945"/>
                <a:gd name="T20" fmla="+- 0 3127 2836"/>
                <a:gd name="T21" fmla="*/ T20 w 6088"/>
                <a:gd name="T22" fmla="+- 0 3974 3655"/>
                <a:gd name="T23" fmla="*/ 3974 h 1945"/>
                <a:gd name="T24" fmla="+- 0 3370 2836"/>
                <a:gd name="T25" fmla="*/ T24 w 6088"/>
                <a:gd name="T26" fmla="+- 0 3919 3655"/>
                <a:gd name="T27" fmla="*/ 3919 h 1945"/>
                <a:gd name="T28" fmla="+- 0 3530 2836"/>
                <a:gd name="T29" fmla="*/ T28 w 6088"/>
                <a:gd name="T30" fmla="+- 0 4056 3655"/>
                <a:gd name="T31" fmla="*/ 4056 h 1945"/>
                <a:gd name="T32" fmla="+- 0 3606 2836"/>
                <a:gd name="T33" fmla="*/ T32 w 6088"/>
                <a:gd name="T34" fmla="+- 0 4339 3655"/>
                <a:gd name="T35" fmla="*/ 4339 h 1945"/>
                <a:gd name="T36" fmla="+- 0 3599 2836"/>
                <a:gd name="T37" fmla="*/ T36 w 6088"/>
                <a:gd name="T38" fmla="+- 0 4598 3655"/>
                <a:gd name="T39" fmla="*/ 4598 h 1945"/>
                <a:gd name="T40" fmla="+- 0 3493 2836"/>
                <a:gd name="T41" fmla="*/ T40 w 6088"/>
                <a:gd name="T42" fmla="+- 0 4879 3655"/>
                <a:gd name="T43" fmla="*/ 4879 h 1945"/>
                <a:gd name="T44" fmla="+- 0 3303 2836"/>
                <a:gd name="T45" fmla="*/ T44 w 6088"/>
                <a:gd name="T46" fmla="+- 0 5049 3655"/>
                <a:gd name="T47" fmla="*/ 5049 h 1945"/>
                <a:gd name="T48" fmla="+- 0 3068 2836"/>
                <a:gd name="T49" fmla="*/ T48 w 6088"/>
                <a:gd name="T50" fmla="+- 0 5062 3655"/>
                <a:gd name="T51" fmla="*/ 5062 h 1945"/>
                <a:gd name="T52" fmla="+- 0 2946 2836"/>
                <a:gd name="T53" fmla="*/ T52 w 6088"/>
                <a:gd name="T54" fmla="+- 0 4887 3655"/>
                <a:gd name="T55" fmla="*/ 4887 h 1945"/>
                <a:gd name="T56" fmla="+- 0 2961 2836"/>
                <a:gd name="T57" fmla="*/ T56 w 6088"/>
                <a:gd name="T58" fmla="+- 0 4687 3655"/>
                <a:gd name="T59" fmla="*/ 4687 h 1945"/>
                <a:gd name="T60" fmla="+- 0 3088 2836"/>
                <a:gd name="T61" fmla="*/ T60 w 6088"/>
                <a:gd name="T62" fmla="+- 0 4475 3655"/>
                <a:gd name="T63" fmla="*/ 4475 h 1945"/>
                <a:gd name="T64" fmla="+- 0 3353 2836"/>
                <a:gd name="T65" fmla="*/ T64 w 6088"/>
                <a:gd name="T66" fmla="+- 0 4410 3655"/>
                <a:gd name="T67" fmla="*/ 4410 h 1945"/>
                <a:gd name="T68" fmla="+- 0 3602 2836"/>
                <a:gd name="T69" fmla="*/ T68 w 6088"/>
                <a:gd name="T70" fmla="+- 0 4500 3655"/>
                <a:gd name="T71" fmla="*/ 4500 h 1945"/>
                <a:gd name="T72" fmla="+- 0 3475 2836"/>
                <a:gd name="T73" fmla="*/ T72 w 6088"/>
                <a:gd name="T74" fmla="+- 0 4388 3655"/>
                <a:gd name="T75" fmla="*/ 4388 h 1945"/>
                <a:gd name="T76" fmla="+- 0 3333 2836"/>
                <a:gd name="T77" fmla="*/ T76 w 6088"/>
                <a:gd name="T78" fmla="+- 0 4335 3655"/>
                <a:gd name="T79" fmla="*/ 4335 h 1945"/>
                <a:gd name="T80" fmla="+- 0 3224 2836"/>
                <a:gd name="T81" fmla="*/ T80 w 6088"/>
                <a:gd name="T82" fmla="+- 0 4332 3655"/>
                <a:gd name="T83" fmla="*/ 4332 h 1945"/>
                <a:gd name="T84" fmla="+- 0 3118 2836"/>
                <a:gd name="T85" fmla="*/ T84 w 6088"/>
                <a:gd name="T86" fmla="+- 0 4359 3655"/>
                <a:gd name="T87" fmla="*/ 4359 h 1945"/>
                <a:gd name="T88" fmla="+- 0 2946 2836"/>
                <a:gd name="T89" fmla="*/ T88 w 6088"/>
                <a:gd name="T90" fmla="+- 0 4493 3655"/>
                <a:gd name="T91" fmla="*/ 4493 h 1945"/>
                <a:gd name="T92" fmla="+- 0 2839 2836"/>
                <a:gd name="T93" fmla="*/ T92 w 6088"/>
                <a:gd name="T94" fmla="+- 0 4778 3655"/>
                <a:gd name="T95" fmla="*/ 4778 h 1945"/>
                <a:gd name="T96" fmla="+- 0 2916 2836"/>
                <a:gd name="T97" fmla="*/ T96 w 6088"/>
                <a:gd name="T98" fmla="+- 0 5084 3655"/>
                <a:gd name="T99" fmla="*/ 5084 h 1945"/>
                <a:gd name="T100" fmla="+- 0 3063 2836"/>
                <a:gd name="T101" fmla="*/ T100 w 6088"/>
                <a:gd name="T102" fmla="+- 0 5171 3655"/>
                <a:gd name="T103" fmla="*/ 5171 h 1945"/>
                <a:gd name="T104" fmla="+- 0 3285 2836"/>
                <a:gd name="T105" fmla="*/ T104 w 6088"/>
                <a:gd name="T106" fmla="+- 0 5155 3655"/>
                <a:gd name="T107" fmla="*/ 5155 h 1945"/>
                <a:gd name="T108" fmla="+- 0 3485 2836"/>
                <a:gd name="T109" fmla="*/ T108 w 6088"/>
                <a:gd name="T110" fmla="+- 0 5015 3655"/>
                <a:gd name="T111" fmla="*/ 5015 h 1945"/>
                <a:gd name="T112" fmla="+- 0 3596 2836"/>
                <a:gd name="T113" fmla="*/ T112 w 6088"/>
                <a:gd name="T114" fmla="+- 0 4839 3655"/>
                <a:gd name="T115" fmla="*/ 4839 h 1945"/>
                <a:gd name="T116" fmla="+- 0 3648 2836"/>
                <a:gd name="T117" fmla="*/ T116 w 6088"/>
                <a:gd name="T118" fmla="+- 0 4703 3655"/>
                <a:gd name="T119" fmla="*/ 4703 h 1945"/>
                <a:gd name="T120" fmla="+- 0 3701 2836"/>
                <a:gd name="T121" fmla="*/ T120 w 6088"/>
                <a:gd name="T122" fmla="+- 0 4396 3655"/>
                <a:gd name="T123" fmla="*/ 4396 h 1945"/>
                <a:gd name="T124" fmla="+- 0 8915 2836"/>
                <a:gd name="T125" fmla="*/ T124 w 6088"/>
                <a:gd name="T126" fmla="+- 0 3735 3655"/>
                <a:gd name="T127" fmla="*/ 3735 h 1945"/>
                <a:gd name="T128" fmla="+- 0 8857 2836"/>
                <a:gd name="T129" fmla="*/ T128 w 6088"/>
                <a:gd name="T130" fmla="+- 0 3663 3655"/>
                <a:gd name="T131" fmla="*/ 3663 h 1945"/>
                <a:gd name="T132" fmla="+- 0 8790 2836"/>
                <a:gd name="T133" fmla="*/ T132 w 6088"/>
                <a:gd name="T134" fmla="+- 0 3661 3655"/>
                <a:gd name="T135" fmla="*/ 3661 h 1945"/>
                <a:gd name="T136" fmla="+- 0 8743 2836"/>
                <a:gd name="T137" fmla="*/ T136 w 6088"/>
                <a:gd name="T138" fmla="+- 0 3690 3655"/>
                <a:gd name="T139" fmla="*/ 3690 h 1945"/>
                <a:gd name="T140" fmla="+- 0 8708 2836"/>
                <a:gd name="T141" fmla="*/ T140 w 6088"/>
                <a:gd name="T142" fmla="+- 0 3726 3655"/>
                <a:gd name="T143" fmla="*/ 3726 h 1945"/>
                <a:gd name="T144" fmla="+- 0 8663 2836"/>
                <a:gd name="T145" fmla="*/ T144 w 6088"/>
                <a:gd name="T146" fmla="+- 0 3850 3655"/>
                <a:gd name="T147" fmla="*/ 3850 h 1945"/>
                <a:gd name="T148" fmla="+- 0 8634 2836"/>
                <a:gd name="T149" fmla="*/ T148 w 6088"/>
                <a:gd name="T150" fmla="+- 0 4034 3655"/>
                <a:gd name="T151" fmla="*/ 4034 h 1945"/>
                <a:gd name="T152" fmla="+- 0 8610 2836"/>
                <a:gd name="T153" fmla="*/ T152 w 6088"/>
                <a:gd name="T154" fmla="+- 0 4452 3655"/>
                <a:gd name="T155" fmla="*/ 4452 h 1945"/>
                <a:gd name="T156" fmla="+- 0 8622 2836"/>
                <a:gd name="T157" fmla="*/ T156 w 6088"/>
                <a:gd name="T158" fmla="+- 0 4868 3655"/>
                <a:gd name="T159" fmla="*/ 4868 h 1945"/>
                <a:gd name="T160" fmla="+- 0 8639 2836"/>
                <a:gd name="T161" fmla="*/ T160 w 6088"/>
                <a:gd name="T162" fmla="+- 0 5235 3655"/>
                <a:gd name="T163" fmla="*/ 5235 h 1945"/>
                <a:gd name="T164" fmla="+- 0 8631 2836"/>
                <a:gd name="T165" fmla="*/ T164 w 6088"/>
                <a:gd name="T166" fmla="+- 0 5412 3655"/>
                <a:gd name="T167" fmla="*/ 5412 h 1945"/>
                <a:gd name="T168" fmla="+- 0 8590 2836"/>
                <a:gd name="T169" fmla="*/ T168 w 6088"/>
                <a:gd name="T170" fmla="+- 0 5517 3655"/>
                <a:gd name="T171" fmla="*/ 5517 h 1945"/>
                <a:gd name="T172" fmla="+- 0 8537 2836"/>
                <a:gd name="T173" fmla="*/ T172 w 6088"/>
                <a:gd name="T174" fmla="+- 0 5545 3655"/>
                <a:gd name="T175" fmla="*/ 5545 h 1945"/>
                <a:gd name="T176" fmla="+- 0 8467 2836"/>
                <a:gd name="T177" fmla="*/ T176 w 6088"/>
                <a:gd name="T178" fmla="+- 0 5447 3655"/>
                <a:gd name="T179" fmla="*/ 5447 h 1945"/>
                <a:gd name="T180" fmla="+- 0 8397 2836"/>
                <a:gd name="T181" fmla="*/ T180 w 6088"/>
                <a:gd name="T182" fmla="+- 0 5417 3655"/>
                <a:gd name="T183" fmla="*/ 5417 h 1945"/>
                <a:gd name="T184" fmla="+- 0 8379 2836"/>
                <a:gd name="T185" fmla="*/ T184 w 6088"/>
                <a:gd name="T186" fmla="+- 0 5503 3655"/>
                <a:gd name="T187" fmla="*/ 5503 h 1945"/>
                <a:gd name="T188" fmla="+- 0 8447 2836"/>
                <a:gd name="T189" fmla="*/ T188 w 6088"/>
                <a:gd name="T190" fmla="+- 0 5563 3655"/>
                <a:gd name="T191" fmla="*/ 5563 h 1945"/>
                <a:gd name="T192" fmla="+- 0 8555 2836"/>
                <a:gd name="T193" fmla="*/ T192 w 6088"/>
                <a:gd name="T194" fmla="+- 0 5598 3655"/>
                <a:gd name="T195" fmla="*/ 5598 h 1945"/>
                <a:gd name="T196" fmla="+- 0 8633 2836"/>
                <a:gd name="T197" fmla="*/ T196 w 6088"/>
                <a:gd name="T198" fmla="+- 0 5546 3655"/>
                <a:gd name="T199" fmla="*/ 5546 h 1945"/>
                <a:gd name="T200" fmla="+- 0 8679 2836"/>
                <a:gd name="T201" fmla="*/ T200 w 6088"/>
                <a:gd name="T202" fmla="+- 0 5460 3655"/>
                <a:gd name="T203" fmla="*/ 5460 h 1945"/>
                <a:gd name="T204" fmla="+- 0 8697 2836"/>
                <a:gd name="T205" fmla="*/ T204 w 6088"/>
                <a:gd name="T206" fmla="+- 0 5366 3655"/>
                <a:gd name="T207" fmla="*/ 5366 h 1945"/>
                <a:gd name="T208" fmla="+- 0 8714 2836"/>
                <a:gd name="T209" fmla="*/ T208 w 6088"/>
                <a:gd name="T210" fmla="+- 0 5200 3655"/>
                <a:gd name="T211" fmla="*/ 5200 h 1945"/>
                <a:gd name="T212" fmla="+- 0 8731 2836"/>
                <a:gd name="T213" fmla="*/ T212 w 6088"/>
                <a:gd name="T214" fmla="+- 0 4783 3655"/>
                <a:gd name="T215" fmla="*/ 4783 h 1945"/>
                <a:gd name="T216" fmla="+- 0 8726 2836"/>
                <a:gd name="T217" fmla="*/ T216 w 6088"/>
                <a:gd name="T218" fmla="+- 0 4399 3655"/>
                <a:gd name="T219" fmla="*/ 4399 h 1945"/>
                <a:gd name="T220" fmla="+- 0 8714 2836"/>
                <a:gd name="T221" fmla="*/ T220 w 6088"/>
                <a:gd name="T222" fmla="+- 0 4038 3655"/>
                <a:gd name="T223" fmla="*/ 4038 h 1945"/>
                <a:gd name="T224" fmla="+- 0 8723 2836"/>
                <a:gd name="T225" fmla="*/ T224 w 6088"/>
                <a:gd name="T226" fmla="+- 0 3860 3655"/>
                <a:gd name="T227" fmla="*/ 3860 h 1945"/>
                <a:gd name="T228" fmla="+- 0 8751 2836"/>
                <a:gd name="T229" fmla="*/ T228 w 6088"/>
                <a:gd name="T230" fmla="+- 0 3755 3655"/>
                <a:gd name="T231" fmla="*/ 3755 h 1945"/>
                <a:gd name="T232" fmla="+- 0 8779 2836"/>
                <a:gd name="T233" fmla="*/ T232 w 6088"/>
                <a:gd name="T234" fmla="+- 0 3727 3655"/>
                <a:gd name="T235" fmla="*/ 3727 h 1945"/>
                <a:gd name="T236" fmla="+- 0 8824 2836"/>
                <a:gd name="T237" fmla="*/ T236 w 6088"/>
                <a:gd name="T238" fmla="+- 0 3715 3655"/>
                <a:gd name="T239" fmla="*/ 3715 h 1945"/>
                <a:gd name="T240" fmla="+- 0 8857 2836"/>
                <a:gd name="T241" fmla="*/ T240 w 6088"/>
                <a:gd name="T242" fmla="+- 0 3759 3655"/>
                <a:gd name="T243" fmla="*/ 3759 h 1945"/>
                <a:gd name="T244" fmla="+- 0 8889 2836"/>
                <a:gd name="T245" fmla="*/ T244 w 6088"/>
                <a:gd name="T246" fmla="+- 0 3821 3655"/>
                <a:gd name="T247" fmla="*/ 3821 h 1945"/>
                <a:gd name="T248" fmla="+- 0 8921 2836"/>
                <a:gd name="T249" fmla="*/ T248 w 6088"/>
                <a:gd name="T250" fmla="+- 0 3815 3655"/>
                <a:gd name="T251" fmla="*/ 3815 h 194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 ang="0">
                  <a:pos x="T241" y="T243"/>
                </a:cxn>
                <a:cxn ang="0">
                  <a:pos x="T245" y="T247"/>
                </a:cxn>
                <a:cxn ang="0">
                  <a:pos x="T249" y="T251"/>
                </a:cxn>
              </a:cxnLst>
              <a:rect l="0" t="0" r="r" b="b"/>
              <a:pathLst>
                <a:path w="6088" h="1945">
                  <a:moveTo>
                    <a:pt x="866" y="663"/>
                  </a:moveTo>
                  <a:lnTo>
                    <a:pt x="861" y="584"/>
                  </a:lnTo>
                  <a:lnTo>
                    <a:pt x="853" y="525"/>
                  </a:lnTo>
                  <a:lnTo>
                    <a:pt x="841" y="466"/>
                  </a:lnTo>
                  <a:lnTo>
                    <a:pt x="824" y="408"/>
                  </a:lnTo>
                  <a:lnTo>
                    <a:pt x="802" y="351"/>
                  </a:lnTo>
                  <a:lnTo>
                    <a:pt x="788" y="322"/>
                  </a:lnTo>
                  <a:lnTo>
                    <a:pt x="771" y="294"/>
                  </a:lnTo>
                  <a:lnTo>
                    <a:pt x="752" y="267"/>
                  </a:lnTo>
                  <a:lnTo>
                    <a:pt x="748" y="263"/>
                  </a:lnTo>
                  <a:lnTo>
                    <a:pt x="730" y="241"/>
                  </a:lnTo>
                  <a:lnTo>
                    <a:pt x="705" y="218"/>
                  </a:lnTo>
                  <a:lnTo>
                    <a:pt x="676" y="197"/>
                  </a:lnTo>
                  <a:lnTo>
                    <a:pt x="645" y="180"/>
                  </a:lnTo>
                  <a:lnTo>
                    <a:pt x="612" y="167"/>
                  </a:lnTo>
                  <a:lnTo>
                    <a:pt x="578" y="158"/>
                  </a:lnTo>
                  <a:lnTo>
                    <a:pt x="543" y="155"/>
                  </a:lnTo>
                  <a:lnTo>
                    <a:pt x="509" y="155"/>
                  </a:lnTo>
                  <a:lnTo>
                    <a:pt x="476" y="159"/>
                  </a:lnTo>
                  <a:lnTo>
                    <a:pt x="445" y="166"/>
                  </a:lnTo>
                  <a:lnTo>
                    <a:pt x="414" y="175"/>
                  </a:lnTo>
                  <a:lnTo>
                    <a:pt x="385" y="186"/>
                  </a:lnTo>
                  <a:lnTo>
                    <a:pt x="357" y="199"/>
                  </a:lnTo>
                  <a:lnTo>
                    <a:pt x="305" y="229"/>
                  </a:lnTo>
                  <a:lnTo>
                    <a:pt x="257" y="263"/>
                  </a:lnTo>
                  <a:lnTo>
                    <a:pt x="212" y="302"/>
                  </a:lnTo>
                  <a:lnTo>
                    <a:pt x="172" y="345"/>
                  </a:lnTo>
                  <a:lnTo>
                    <a:pt x="193" y="369"/>
                  </a:lnTo>
                  <a:lnTo>
                    <a:pt x="242" y="343"/>
                  </a:lnTo>
                  <a:lnTo>
                    <a:pt x="291" y="319"/>
                  </a:lnTo>
                  <a:lnTo>
                    <a:pt x="341" y="298"/>
                  </a:lnTo>
                  <a:lnTo>
                    <a:pt x="391" y="281"/>
                  </a:lnTo>
                  <a:lnTo>
                    <a:pt x="440" y="269"/>
                  </a:lnTo>
                  <a:lnTo>
                    <a:pt x="489" y="263"/>
                  </a:lnTo>
                  <a:lnTo>
                    <a:pt x="534" y="264"/>
                  </a:lnTo>
                  <a:lnTo>
                    <a:pt x="575" y="275"/>
                  </a:lnTo>
                  <a:lnTo>
                    <a:pt x="612" y="294"/>
                  </a:lnTo>
                  <a:lnTo>
                    <a:pt x="644" y="322"/>
                  </a:lnTo>
                  <a:lnTo>
                    <a:pt x="671" y="358"/>
                  </a:lnTo>
                  <a:lnTo>
                    <a:pt x="694" y="401"/>
                  </a:lnTo>
                  <a:lnTo>
                    <a:pt x="715" y="448"/>
                  </a:lnTo>
                  <a:lnTo>
                    <a:pt x="732" y="497"/>
                  </a:lnTo>
                  <a:lnTo>
                    <a:pt x="746" y="547"/>
                  </a:lnTo>
                  <a:lnTo>
                    <a:pt x="758" y="599"/>
                  </a:lnTo>
                  <a:lnTo>
                    <a:pt x="770" y="684"/>
                  </a:lnTo>
                  <a:lnTo>
                    <a:pt x="776" y="770"/>
                  </a:lnTo>
                  <a:lnTo>
                    <a:pt x="774" y="855"/>
                  </a:lnTo>
                  <a:lnTo>
                    <a:pt x="766" y="845"/>
                  </a:lnTo>
                  <a:lnTo>
                    <a:pt x="766" y="915"/>
                  </a:lnTo>
                  <a:lnTo>
                    <a:pt x="763" y="943"/>
                  </a:lnTo>
                  <a:lnTo>
                    <a:pt x="744" y="1028"/>
                  </a:lnTo>
                  <a:lnTo>
                    <a:pt x="727" y="1079"/>
                  </a:lnTo>
                  <a:lnTo>
                    <a:pt x="708" y="1130"/>
                  </a:lnTo>
                  <a:lnTo>
                    <a:pt x="684" y="1178"/>
                  </a:lnTo>
                  <a:lnTo>
                    <a:pt x="657" y="1224"/>
                  </a:lnTo>
                  <a:lnTo>
                    <a:pt x="626" y="1267"/>
                  </a:lnTo>
                  <a:lnTo>
                    <a:pt x="591" y="1307"/>
                  </a:lnTo>
                  <a:lnTo>
                    <a:pt x="553" y="1341"/>
                  </a:lnTo>
                  <a:lnTo>
                    <a:pt x="511" y="1371"/>
                  </a:lnTo>
                  <a:lnTo>
                    <a:pt x="467" y="1394"/>
                  </a:lnTo>
                  <a:lnTo>
                    <a:pt x="420" y="1411"/>
                  </a:lnTo>
                  <a:lnTo>
                    <a:pt x="372" y="1421"/>
                  </a:lnTo>
                  <a:lnTo>
                    <a:pt x="323" y="1424"/>
                  </a:lnTo>
                  <a:lnTo>
                    <a:pt x="275" y="1419"/>
                  </a:lnTo>
                  <a:lnTo>
                    <a:pt x="232" y="1407"/>
                  </a:lnTo>
                  <a:lnTo>
                    <a:pt x="194" y="1387"/>
                  </a:lnTo>
                  <a:lnTo>
                    <a:pt x="163" y="1358"/>
                  </a:lnTo>
                  <a:lnTo>
                    <a:pt x="139" y="1321"/>
                  </a:lnTo>
                  <a:lnTo>
                    <a:pt x="121" y="1279"/>
                  </a:lnTo>
                  <a:lnTo>
                    <a:pt x="110" y="1232"/>
                  </a:lnTo>
                  <a:lnTo>
                    <a:pt x="106" y="1185"/>
                  </a:lnTo>
                  <a:lnTo>
                    <a:pt x="106" y="1178"/>
                  </a:lnTo>
                  <a:lnTo>
                    <a:pt x="107" y="1132"/>
                  </a:lnTo>
                  <a:lnTo>
                    <a:pt x="113" y="1082"/>
                  </a:lnTo>
                  <a:lnTo>
                    <a:pt x="125" y="1032"/>
                  </a:lnTo>
                  <a:lnTo>
                    <a:pt x="141" y="983"/>
                  </a:lnTo>
                  <a:lnTo>
                    <a:pt x="162" y="936"/>
                  </a:lnTo>
                  <a:lnTo>
                    <a:pt x="187" y="893"/>
                  </a:lnTo>
                  <a:lnTo>
                    <a:pt x="217" y="853"/>
                  </a:lnTo>
                  <a:lnTo>
                    <a:pt x="252" y="820"/>
                  </a:lnTo>
                  <a:lnTo>
                    <a:pt x="294" y="793"/>
                  </a:lnTo>
                  <a:lnTo>
                    <a:pt x="339" y="772"/>
                  </a:lnTo>
                  <a:lnTo>
                    <a:pt x="387" y="757"/>
                  </a:lnTo>
                  <a:lnTo>
                    <a:pt x="437" y="751"/>
                  </a:lnTo>
                  <a:lnTo>
                    <a:pt x="517" y="755"/>
                  </a:lnTo>
                  <a:lnTo>
                    <a:pt x="597" y="779"/>
                  </a:lnTo>
                  <a:lnTo>
                    <a:pt x="671" y="820"/>
                  </a:lnTo>
                  <a:lnTo>
                    <a:pt x="735" y="875"/>
                  </a:lnTo>
                  <a:lnTo>
                    <a:pt x="766" y="915"/>
                  </a:lnTo>
                  <a:lnTo>
                    <a:pt x="766" y="845"/>
                  </a:lnTo>
                  <a:lnTo>
                    <a:pt x="753" y="828"/>
                  </a:lnTo>
                  <a:lnTo>
                    <a:pt x="711" y="786"/>
                  </a:lnTo>
                  <a:lnTo>
                    <a:pt x="666" y="751"/>
                  </a:lnTo>
                  <a:lnTo>
                    <a:pt x="664" y="749"/>
                  </a:lnTo>
                  <a:lnTo>
                    <a:pt x="639" y="733"/>
                  </a:lnTo>
                  <a:lnTo>
                    <a:pt x="612" y="719"/>
                  </a:lnTo>
                  <a:lnTo>
                    <a:pt x="585" y="706"/>
                  </a:lnTo>
                  <a:lnTo>
                    <a:pt x="556" y="695"/>
                  </a:lnTo>
                  <a:lnTo>
                    <a:pt x="527" y="687"/>
                  </a:lnTo>
                  <a:lnTo>
                    <a:pt x="497" y="680"/>
                  </a:lnTo>
                  <a:lnTo>
                    <a:pt x="466" y="676"/>
                  </a:lnTo>
                  <a:lnTo>
                    <a:pt x="435" y="675"/>
                  </a:lnTo>
                  <a:lnTo>
                    <a:pt x="419" y="675"/>
                  </a:lnTo>
                  <a:lnTo>
                    <a:pt x="404" y="676"/>
                  </a:lnTo>
                  <a:lnTo>
                    <a:pt x="388" y="677"/>
                  </a:lnTo>
                  <a:lnTo>
                    <a:pt x="373" y="679"/>
                  </a:lnTo>
                  <a:lnTo>
                    <a:pt x="342" y="685"/>
                  </a:lnTo>
                  <a:lnTo>
                    <a:pt x="327" y="689"/>
                  </a:lnTo>
                  <a:lnTo>
                    <a:pt x="312" y="693"/>
                  </a:lnTo>
                  <a:lnTo>
                    <a:pt x="282" y="704"/>
                  </a:lnTo>
                  <a:lnTo>
                    <a:pt x="254" y="717"/>
                  </a:lnTo>
                  <a:lnTo>
                    <a:pt x="227" y="731"/>
                  </a:lnTo>
                  <a:lnTo>
                    <a:pt x="199" y="748"/>
                  </a:lnTo>
                  <a:lnTo>
                    <a:pt x="150" y="790"/>
                  </a:lnTo>
                  <a:lnTo>
                    <a:pt x="110" y="838"/>
                  </a:lnTo>
                  <a:lnTo>
                    <a:pt x="76" y="890"/>
                  </a:lnTo>
                  <a:lnTo>
                    <a:pt x="49" y="945"/>
                  </a:lnTo>
                  <a:lnTo>
                    <a:pt x="27" y="1003"/>
                  </a:lnTo>
                  <a:lnTo>
                    <a:pt x="12" y="1062"/>
                  </a:lnTo>
                  <a:lnTo>
                    <a:pt x="3" y="1123"/>
                  </a:lnTo>
                  <a:lnTo>
                    <a:pt x="0" y="1185"/>
                  </a:lnTo>
                  <a:lnTo>
                    <a:pt x="4" y="1247"/>
                  </a:lnTo>
                  <a:lnTo>
                    <a:pt x="17" y="1311"/>
                  </a:lnTo>
                  <a:lnTo>
                    <a:pt x="42" y="1372"/>
                  </a:lnTo>
                  <a:lnTo>
                    <a:pt x="80" y="1429"/>
                  </a:lnTo>
                  <a:lnTo>
                    <a:pt x="105" y="1454"/>
                  </a:lnTo>
                  <a:lnTo>
                    <a:pt x="132" y="1475"/>
                  </a:lnTo>
                  <a:lnTo>
                    <a:pt x="163" y="1493"/>
                  </a:lnTo>
                  <a:lnTo>
                    <a:pt x="194" y="1507"/>
                  </a:lnTo>
                  <a:lnTo>
                    <a:pt x="227" y="1516"/>
                  </a:lnTo>
                  <a:lnTo>
                    <a:pt x="260" y="1522"/>
                  </a:lnTo>
                  <a:lnTo>
                    <a:pt x="293" y="1524"/>
                  </a:lnTo>
                  <a:lnTo>
                    <a:pt x="325" y="1524"/>
                  </a:lnTo>
                  <a:lnTo>
                    <a:pt x="388" y="1517"/>
                  </a:lnTo>
                  <a:lnTo>
                    <a:pt x="449" y="1500"/>
                  </a:lnTo>
                  <a:lnTo>
                    <a:pt x="506" y="1475"/>
                  </a:lnTo>
                  <a:lnTo>
                    <a:pt x="559" y="1442"/>
                  </a:lnTo>
                  <a:lnTo>
                    <a:pt x="582" y="1424"/>
                  </a:lnTo>
                  <a:lnTo>
                    <a:pt x="607" y="1403"/>
                  </a:lnTo>
                  <a:lnTo>
                    <a:pt x="649" y="1360"/>
                  </a:lnTo>
                  <a:lnTo>
                    <a:pt x="686" y="1312"/>
                  </a:lnTo>
                  <a:lnTo>
                    <a:pt x="719" y="1263"/>
                  </a:lnTo>
                  <a:lnTo>
                    <a:pt x="734" y="1237"/>
                  </a:lnTo>
                  <a:lnTo>
                    <a:pt x="747" y="1211"/>
                  </a:lnTo>
                  <a:lnTo>
                    <a:pt x="760" y="1184"/>
                  </a:lnTo>
                  <a:lnTo>
                    <a:pt x="773" y="1158"/>
                  </a:lnTo>
                  <a:lnTo>
                    <a:pt x="783" y="1130"/>
                  </a:lnTo>
                  <a:lnTo>
                    <a:pt x="794" y="1103"/>
                  </a:lnTo>
                  <a:lnTo>
                    <a:pt x="803" y="1075"/>
                  </a:lnTo>
                  <a:lnTo>
                    <a:pt x="812" y="1048"/>
                  </a:lnTo>
                  <a:lnTo>
                    <a:pt x="832" y="973"/>
                  </a:lnTo>
                  <a:lnTo>
                    <a:pt x="838" y="942"/>
                  </a:lnTo>
                  <a:lnTo>
                    <a:pt x="847" y="896"/>
                  </a:lnTo>
                  <a:lnTo>
                    <a:pt x="859" y="819"/>
                  </a:lnTo>
                  <a:lnTo>
                    <a:pt x="865" y="741"/>
                  </a:lnTo>
                  <a:lnTo>
                    <a:pt x="866" y="663"/>
                  </a:lnTo>
                  <a:moveTo>
                    <a:pt x="6087" y="140"/>
                  </a:moveTo>
                  <a:lnTo>
                    <a:pt x="6087" y="120"/>
                  </a:lnTo>
                  <a:lnTo>
                    <a:pt x="6084" y="100"/>
                  </a:lnTo>
                  <a:lnTo>
                    <a:pt x="6079" y="80"/>
                  </a:lnTo>
                  <a:lnTo>
                    <a:pt x="6071" y="61"/>
                  </a:lnTo>
                  <a:lnTo>
                    <a:pt x="6070" y="59"/>
                  </a:lnTo>
                  <a:lnTo>
                    <a:pt x="6060" y="41"/>
                  </a:lnTo>
                  <a:lnTo>
                    <a:pt x="6043" y="23"/>
                  </a:lnTo>
                  <a:lnTo>
                    <a:pt x="6021" y="8"/>
                  </a:lnTo>
                  <a:lnTo>
                    <a:pt x="6007" y="3"/>
                  </a:lnTo>
                  <a:lnTo>
                    <a:pt x="5993" y="0"/>
                  </a:lnTo>
                  <a:lnTo>
                    <a:pt x="5979" y="0"/>
                  </a:lnTo>
                  <a:lnTo>
                    <a:pt x="5966" y="2"/>
                  </a:lnTo>
                  <a:lnTo>
                    <a:pt x="5954" y="6"/>
                  </a:lnTo>
                  <a:lnTo>
                    <a:pt x="5943" y="11"/>
                  </a:lnTo>
                  <a:lnTo>
                    <a:pt x="5933" y="17"/>
                  </a:lnTo>
                  <a:lnTo>
                    <a:pt x="5924" y="23"/>
                  </a:lnTo>
                  <a:lnTo>
                    <a:pt x="5915" y="29"/>
                  </a:lnTo>
                  <a:lnTo>
                    <a:pt x="5907" y="35"/>
                  </a:lnTo>
                  <a:lnTo>
                    <a:pt x="5900" y="42"/>
                  </a:lnTo>
                  <a:lnTo>
                    <a:pt x="5892" y="49"/>
                  </a:lnTo>
                  <a:lnTo>
                    <a:pt x="5885" y="55"/>
                  </a:lnTo>
                  <a:lnTo>
                    <a:pt x="5876" y="65"/>
                  </a:lnTo>
                  <a:lnTo>
                    <a:pt x="5872" y="71"/>
                  </a:lnTo>
                  <a:lnTo>
                    <a:pt x="5867" y="77"/>
                  </a:lnTo>
                  <a:lnTo>
                    <a:pt x="5864" y="83"/>
                  </a:lnTo>
                  <a:lnTo>
                    <a:pt x="5847" y="121"/>
                  </a:lnTo>
                  <a:lnTo>
                    <a:pt x="5835" y="158"/>
                  </a:lnTo>
                  <a:lnTo>
                    <a:pt x="5827" y="195"/>
                  </a:lnTo>
                  <a:lnTo>
                    <a:pt x="5819" y="232"/>
                  </a:lnTo>
                  <a:lnTo>
                    <a:pt x="5813" y="269"/>
                  </a:lnTo>
                  <a:lnTo>
                    <a:pt x="5808" y="305"/>
                  </a:lnTo>
                  <a:lnTo>
                    <a:pt x="5803" y="342"/>
                  </a:lnTo>
                  <a:lnTo>
                    <a:pt x="5798" y="379"/>
                  </a:lnTo>
                  <a:lnTo>
                    <a:pt x="5790" y="463"/>
                  </a:lnTo>
                  <a:lnTo>
                    <a:pt x="5783" y="546"/>
                  </a:lnTo>
                  <a:lnTo>
                    <a:pt x="5778" y="630"/>
                  </a:lnTo>
                  <a:lnTo>
                    <a:pt x="5775" y="714"/>
                  </a:lnTo>
                  <a:lnTo>
                    <a:pt x="5774" y="797"/>
                  </a:lnTo>
                  <a:lnTo>
                    <a:pt x="5774" y="880"/>
                  </a:lnTo>
                  <a:lnTo>
                    <a:pt x="5776" y="964"/>
                  </a:lnTo>
                  <a:lnTo>
                    <a:pt x="5778" y="1047"/>
                  </a:lnTo>
                  <a:lnTo>
                    <a:pt x="5781" y="1130"/>
                  </a:lnTo>
                  <a:lnTo>
                    <a:pt x="5786" y="1213"/>
                  </a:lnTo>
                  <a:lnTo>
                    <a:pt x="5791" y="1296"/>
                  </a:lnTo>
                  <a:lnTo>
                    <a:pt x="5795" y="1378"/>
                  </a:lnTo>
                  <a:lnTo>
                    <a:pt x="5799" y="1462"/>
                  </a:lnTo>
                  <a:lnTo>
                    <a:pt x="5802" y="1544"/>
                  </a:lnTo>
                  <a:lnTo>
                    <a:pt x="5803" y="1580"/>
                  </a:lnTo>
                  <a:lnTo>
                    <a:pt x="5803" y="1616"/>
                  </a:lnTo>
                  <a:lnTo>
                    <a:pt x="5803" y="1651"/>
                  </a:lnTo>
                  <a:lnTo>
                    <a:pt x="5802" y="1687"/>
                  </a:lnTo>
                  <a:lnTo>
                    <a:pt x="5799" y="1722"/>
                  </a:lnTo>
                  <a:lnTo>
                    <a:pt x="5795" y="1757"/>
                  </a:lnTo>
                  <a:lnTo>
                    <a:pt x="5789" y="1790"/>
                  </a:lnTo>
                  <a:lnTo>
                    <a:pt x="5779" y="1819"/>
                  </a:lnTo>
                  <a:lnTo>
                    <a:pt x="5771" y="1834"/>
                  </a:lnTo>
                  <a:lnTo>
                    <a:pt x="5763" y="1849"/>
                  </a:lnTo>
                  <a:lnTo>
                    <a:pt x="5754" y="1862"/>
                  </a:lnTo>
                  <a:lnTo>
                    <a:pt x="5744" y="1873"/>
                  </a:lnTo>
                  <a:lnTo>
                    <a:pt x="5734" y="1882"/>
                  </a:lnTo>
                  <a:lnTo>
                    <a:pt x="5723" y="1888"/>
                  </a:lnTo>
                  <a:lnTo>
                    <a:pt x="5712" y="1891"/>
                  </a:lnTo>
                  <a:lnTo>
                    <a:pt x="5701" y="1890"/>
                  </a:lnTo>
                  <a:lnTo>
                    <a:pt x="5679" y="1879"/>
                  </a:lnTo>
                  <a:lnTo>
                    <a:pt x="5658" y="1858"/>
                  </a:lnTo>
                  <a:lnTo>
                    <a:pt x="5642" y="1831"/>
                  </a:lnTo>
                  <a:lnTo>
                    <a:pt x="5633" y="1802"/>
                  </a:lnTo>
                  <a:lnTo>
                    <a:pt x="5631" y="1792"/>
                  </a:lnTo>
                  <a:lnTo>
                    <a:pt x="5626" y="1782"/>
                  </a:lnTo>
                  <a:lnTo>
                    <a:pt x="5618" y="1774"/>
                  </a:lnTo>
                  <a:lnTo>
                    <a:pt x="5601" y="1763"/>
                  </a:lnTo>
                  <a:lnTo>
                    <a:pt x="5581" y="1759"/>
                  </a:lnTo>
                  <a:lnTo>
                    <a:pt x="5561" y="1762"/>
                  </a:lnTo>
                  <a:lnTo>
                    <a:pt x="5544" y="1774"/>
                  </a:lnTo>
                  <a:lnTo>
                    <a:pt x="5532" y="1791"/>
                  </a:lnTo>
                  <a:lnTo>
                    <a:pt x="5528" y="1811"/>
                  </a:lnTo>
                  <a:lnTo>
                    <a:pt x="5532" y="1831"/>
                  </a:lnTo>
                  <a:lnTo>
                    <a:pt x="5543" y="1848"/>
                  </a:lnTo>
                  <a:lnTo>
                    <a:pt x="5546" y="1852"/>
                  </a:lnTo>
                  <a:lnTo>
                    <a:pt x="5562" y="1868"/>
                  </a:lnTo>
                  <a:lnTo>
                    <a:pt x="5578" y="1882"/>
                  </a:lnTo>
                  <a:lnTo>
                    <a:pt x="5594" y="1895"/>
                  </a:lnTo>
                  <a:lnTo>
                    <a:pt x="5611" y="1908"/>
                  </a:lnTo>
                  <a:lnTo>
                    <a:pt x="5629" y="1920"/>
                  </a:lnTo>
                  <a:lnTo>
                    <a:pt x="5648" y="1931"/>
                  </a:lnTo>
                  <a:lnTo>
                    <a:pt x="5670" y="1940"/>
                  </a:lnTo>
                  <a:lnTo>
                    <a:pt x="5694" y="1945"/>
                  </a:lnTo>
                  <a:lnTo>
                    <a:pt x="5719" y="1943"/>
                  </a:lnTo>
                  <a:lnTo>
                    <a:pt x="5743" y="1936"/>
                  </a:lnTo>
                  <a:lnTo>
                    <a:pt x="5764" y="1924"/>
                  </a:lnTo>
                  <a:lnTo>
                    <a:pt x="5781" y="1910"/>
                  </a:lnTo>
                  <a:lnTo>
                    <a:pt x="5795" y="1894"/>
                  </a:lnTo>
                  <a:lnTo>
                    <a:pt x="5797" y="1891"/>
                  </a:lnTo>
                  <a:lnTo>
                    <a:pt x="5807" y="1878"/>
                  </a:lnTo>
                  <a:lnTo>
                    <a:pt x="5818" y="1861"/>
                  </a:lnTo>
                  <a:lnTo>
                    <a:pt x="5827" y="1843"/>
                  </a:lnTo>
                  <a:lnTo>
                    <a:pt x="5836" y="1824"/>
                  </a:lnTo>
                  <a:lnTo>
                    <a:pt x="5843" y="1805"/>
                  </a:lnTo>
                  <a:lnTo>
                    <a:pt x="5847" y="1786"/>
                  </a:lnTo>
                  <a:lnTo>
                    <a:pt x="5852" y="1767"/>
                  </a:lnTo>
                  <a:lnTo>
                    <a:pt x="5855" y="1748"/>
                  </a:lnTo>
                  <a:lnTo>
                    <a:pt x="5858" y="1730"/>
                  </a:lnTo>
                  <a:lnTo>
                    <a:pt x="5861" y="1711"/>
                  </a:lnTo>
                  <a:lnTo>
                    <a:pt x="5863" y="1692"/>
                  </a:lnTo>
                  <a:lnTo>
                    <a:pt x="5867" y="1656"/>
                  </a:lnTo>
                  <a:lnTo>
                    <a:pt x="5871" y="1619"/>
                  </a:lnTo>
                  <a:lnTo>
                    <a:pt x="5875" y="1582"/>
                  </a:lnTo>
                  <a:lnTo>
                    <a:pt x="5878" y="1545"/>
                  </a:lnTo>
                  <a:lnTo>
                    <a:pt x="5883" y="1461"/>
                  </a:lnTo>
                  <a:lnTo>
                    <a:pt x="5887" y="1378"/>
                  </a:lnTo>
                  <a:lnTo>
                    <a:pt x="5891" y="1295"/>
                  </a:lnTo>
                  <a:lnTo>
                    <a:pt x="5894" y="1211"/>
                  </a:lnTo>
                  <a:lnTo>
                    <a:pt x="5895" y="1128"/>
                  </a:lnTo>
                  <a:lnTo>
                    <a:pt x="5896" y="1045"/>
                  </a:lnTo>
                  <a:lnTo>
                    <a:pt x="5895" y="962"/>
                  </a:lnTo>
                  <a:lnTo>
                    <a:pt x="5894" y="889"/>
                  </a:lnTo>
                  <a:lnTo>
                    <a:pt x="5892" y="816"/>
                  </a:lnTo>
                  <a:lnTo>
                    <a:pt x="5890" y="744"/>
                  </a:lnTo>
                  <a:lnTo>
                    <a:pt x="5888" y="672"/>
                  </a:lnTo>
                  <a:lnTo>
                    <a:pt x="5885" y="599"/>
                  </a:lnTo>
                  <a:lnTo>
                    <a:pt x="5882" y="527"/>
                  </a:lnTo>
                  <a:lnTo>
                    <a:pt x="5879" y="455"/>
                  </a:lnTo>
                  <a:lnTo>
                    <a:pt x="5878" y="383"/>
                  </a:lnTo>
                  <a:lnTo>
                    <a:pt x="5878" y="347"/>
                  </a:lnTo>
                  <a:lnTo>
                    <a:pt x="5879" y="311"/>
                  </a:lnTo>
                  <a:lnTo>
                    <a:pt x="5881" y="276"/>
                  </a:lnTo>
                  <a:lnTo>
                    <a:pt x="5883" y="240"/>
                  </a:lnTo>
                  <a:lnTo>
                    <a:pt x="5887" y="205"/>
                  </a:lnTo>
                  <a:lnTo>
                    <a:pt x="5892" y="171"/>
                  </a:lnTo>
                  <a:lnTo>
                    <a:pt x="5900" y="138"/>
                  </a:lnTo>
                  <a:lnTo>
                    <a:pt x="5911" y="108"/>
                  </a:lnTo>
                  <a:lnTo>
                    <a:pt x="5913" y="104"/>
                  </a:lnTo>
                  <a:lnTo>
                    <a:pt x="5915" y="100"/>
                  </a:lnTo>
                  <a:lnTo>
                    <a:pt x="5917" y="96"/>
                  </a:lnTo>
                  <a:lnTo>
                    <a:pt x="5921" y="92"/>
                  </a:lnTo>
                  <a:lnTo>
                    <a:pt x="5927" y="86"/>
                  </a:lnTo>
                  <a:lnTo>
                    <a:pt x="5935" y="78"/>
                  </a:lnTo>
                  <a:lnTo>
                    <a:pt x="5943" y="72"/>
                  </a:lnTo>
                  <a:lnTo>
                    <a:pt x="5952" y="67"/>
                  </a:lnTo>
                  <a:lnTo>
                    <a:pt x="5961" y="62"/>
                  </a:lnTo>
                  <a:lnTo>
                    <a:pt x="5969" y="59"/>
                  </a:lnTo>
                  <a:lnTo>
                    <a:pt x="5984" y="59"/>
                  </a:lnTo>
                  <a:lnTo>
                    <a:pt x="5988" y="60"/>
                  </a:lnTo>
                  <a:lnTo>
                    <a:pt x="5992" y="63"/>
                  </a:lnTo>
                  <a:lnTo>
                    <a:pt x="5999" y="70"/>
                  </a:lnTo>
                  <a:lnTo>
                    <a:pt x="6006" y="79"/>
                  </a:lnTo>
                  <a:lnTo>
                    <a:pt x="6014" y="90"/>
                  </a:lnTo>
                  <a:lnTo>
                    <a:pt x="6021" y="104"/>
                  </a:lnTo>
                  <a:lnTo>
                    <a:pt x="6028" y="118"/>
                  </a:lnTo>
                  <a:lnTo>
                    <a:pt x="6036" y="133"/>
                  </a:lnTo>
                  <a:lnTo>
                    <a:pt x="6044" y="149"/>
                  </a:lnTo>
                  <a:lnTo>
                    <a:pt x="6052" y="164"/>
                  </a:lnTo>
                  <a:lnTo>
                    <a:pt x="6053" y="166"/>
                  </a:lnTo>
                  <a:lnTo>
                    <a:pt x="6056" y="170"/>
                  </a:lnTo>
                  <a:lnTo>
                    <a:pt x="6060" y="173"/>
                  </a:lnTo>
                  <a:lnTo>
                    <a:pt x="6074" y="175"/>
                  </a:lnTo>
                  <a:lnTo>
                    <a:pt x="6083" y="169"/>
                  </a:lnTo>
                  <a:lnTo>
                    <a:pt x="6085" y="160"/>
                  </a:lnTo>
                  <a:lnTo>
                    <a:pt x="6087" y="140"/>
                  </a:lnTo>
                </a:path>
              </a:pathLst>
            </a:custGeom>
            <a:solidFill>
              <a:srgbClr val="18428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s-BO"/>
            </a:p>
          </p:txBody>
        </p:sp>
      </p:grpSp>
    </p:spTree>
    <p:extLst>
      <p:ext uri="{BB962C8B-B14F-4D97-AF65-F5344CB8AC3E}">
        <p14:creationId xmlns:p14="http://schemas.microsoft.com/office/powerpoint/2010/main" val="1766665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4" name="Rectangle 11">
            <a:extLst>
              <a:ext uri="{FF2B5EF4-FFF2-40B4-BE49-F238E27FC236}">
                <a16:creationId xmlns="" xmlns:a16="http://schemas.microsoft.com/office/drawing/2014/main" id="{ED56E41F-B8E0-4D18-B554-FD40260DE0E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13">
            <a:extLst>
              <a:ext uri="{FF2B5EF4-FFF2-40B4-BE49-F238E27FC236}">
                <a16:creationId xmlns="" xmlns:a16="http://schemas.microsoft.com/office/drawing/2014/main" id="{2DB31E17-E562-4F82-98D0-858C84120F34}"/>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5736" y="0"/>
            <a:ext cx="12229962" cy="6856214"/>
            <a:chOff x="-15736" y="0"/>
            <a:chExt cx="12229962" cy="6856214"/>
          </a:xfrm>
        </p:grpSpPr>
        <p:pic>
          <p:nvPicPr>
            <p:cNvPr id="15" name="Picture 14">
              <a:extLst>
                <a:ext uri="{FF2B5EF4-FFF2-40B4-BE49-F238E27FC236}">
                  <a16:creationId xmlns="" xmlns:a16="http://schemas.microsoft.com/office/drawing/2014/main" id="{58BF3B07-5EF6-4E5B-834E-C1398DB60ADA}"/>
                </a:ext>
                <a:ext uri="{C183D7F6-B498-43B3-948B-1728B52AA6E4}">
                  <adec:decorative xmlns="" xmlns:adec="http://schemas.microsoft.com/office/drawing/2017/decorative" val="1"/>
                </a:ext>
              </a:extLst>
            </p:cNvPr>
            <p:cNvPicPr>
              <a:picLocks noChangeAspect="1"/>
            </p:cNvPicPr>
            <p:nvPr>
              <p:extLst>
                <p:ext uri="{386F3935-93C4-4BCD-93E2-E3B085C9AB24}">
                  <p16:designElem xmlns=""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6" name="Rectangle 15">
              <a:extLst>
                <a:ext uri="{FF2B5EF4-FFF2-40B4-BE49-F238E27FC236}">
                  <a16:creationId xmlns="" xmlns:a16="http://schemas.microsoft.com/office/drawing/2014/main" id="{3DDA1859-D108-4C60-B38B-C85485AB386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 xmlns:a16="http://schemas.microsoft.com/office/drawing/2014/main" id="{E498EA77-084B-43CC-B94D-566F1D8E1EE8}"/>
                </a:ext>
                <a:ext uri="{C183D7F6-B498-43B3-948B-1728B52AA6E4}">
                  <adec:decorative xmlns="" xmlns:adec="http://schemas.microsoft.com/office/drawing/2017/decorative" val="1"/>
                </a:ext>
              </a:extLst>
            </p:cNvPr>
            <p:cNvPicPr>
              <a:picLocks noChangeAspect="1"/>
            </p:cNvPicPr>
            <p:nvPr>
              <p:extLst>
                <p:ext uri="{386F3935-93C4-4BCD-93E2-E3B085C9AB24}">
                  <p16:designElem xmlns=""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8" name="Picture 17">
              <a:extLst>
                <a:ext uri="{FF2B5EF4-FFF2-40B4-BE49-F238E27FC236}">
                  <a16:creationId xmlns="" xmlns:a16="http://schemas.microsoft.com/office/drawing/2014/main" id="{99B16D3F-47E8-419E-9C4E-ED6FC918FBB0}"/>
                </a:ext>
                <a:ext uri="{C183D7F6-B498-43B3-948B-1728B52AA6E4}">
                  <adec:decorative xmlns="" xmlns:adec="http://schemas.microsoft.com/office/drawing/2017/decorative" val="1"/>
                </a:ext>
              </a:extLst>
            </p:cNvPr>
            <p:cNvPicPr>
              <a:picLocks noChangeAspect="1"/>
            </p:cNvPicPr>
            <p:nvPr>
              <p:extLst>
                <p:ext uri="{386F3935-93C4-4BCD-93E2-E3B085C9AB24}">
                  <p16:designElem xmlns=""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6" name="Rectangle 19">
            <a:extLst>
              <a:ext uri="{FF2B5EF4-FFF2-40B4-BE49-F238E27FC236}">
                <a16:creationId xmlns="" xmlns:a16="http://schemas.microsoft.com/office/drawing/2014/main" id="{23E937B9-07EE-456A-A31C-41A8866E28A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1">
            <a:extLst>
              <a:ext uri="{FF2B5EF4-FFF2-40B4-BE49-F238E27FC236}">
                <a16:creationId xmlns="" xmlns:a16="http://schemas.microsoft.com/office/drawing/2014/main" id="{FD2308B7-2829-44DD-B213-27EEBDED1411}"/>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7" name="Rectangle 2">
            <a:extLst>
              <a:ext uri="{FF2B5EF4-FFF2-40B4-BE49-F238E27FC236}">
                <a16:creationId xmlns="" xmlns:a16="http://schemas.microsoft.com/office/drawing/2014/main" id="{F9532AEE-D528-4F6A-8E4C-A8518F56EEBC}"/>
              </a:ext>
            </a:extLst>
          </p:cNvPr>
          <p:cNvSpPr>
            <a:spLocks noChangeArrowheads="1"/>
          </p:cNvSpPr>
          <p:nvPr/>
        </p:nvSpPr>
        <p:spPr bwMode="auto">
          <a:xfrm>
            <a:off x="7535824" y="2556932"/>
            <a:ext cx="3360771" cy="331893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lvl1pPr indent="96838" eaLnBrk="0" fontAlgn="base" hangingPunct="0">
              <a:spcBef>
                <a:spcPct val="0"/>
              </a:spcBef>
              <a:spcAft>
                <a:spcPct val="0"/>
              </a:spcAft>
              <a:tabLst>
                <a:tab pos="585788" algn="l"/>
              </a:tabLst>
              <a:defRPr>
                <a:solidFill>
                  <a:schemeClr val="tx1"/>
                </a:solidFill>
                <a:latin typeface="Arial" panose="020B0604020202020204" pitchFamily="34" charset="0"/>
              </a:defRPr>
            </a:lvl1pPr>
            <a:lvl2pPr eaLnBrk="0" fontAlgn="base" hangingPunct="0">
              <a:spcBef>
                <a:spcPct val="0"/>
              </a:spcBef>
              <a:spcAft>
                <a:spcPct val="0"/>
              </a:spcAft>
              <a:tabLst>
                <a:tab pos="585788" algn="l"/>
              </a:tabLst>
              <a:defRPr>
                <a:solidFill>
                  <a:schemeClr val="tx1"/>
                </a:solidFill>
                <a:latin typeface="Arial" panose="020B0604020202020204" pitchFamily="34" charset="0"/>
              </a:defRPr>
            </a:lvl2pPr>
            <a:lvl3pPr eaLnBrk="0" fontAlgn="base" hangingPunct="0">
              <a:spcBef>
                <a:spcPct val="0"/>
              </a:spcBef>
              <a:spcAft>
                <a:spcPct val="0"/>
              </a:spcAft>
              <a:tabLst>
                <a:tab pos="585788" algn="l"/>
              </a:tabLst>
              <a:defRPr>
                <a:solidFill>
                  <a:schemeClr val="tx1"/>
                </a:solidFill>
                <a:latin typeface="Arial" panose="020B0604020202020204" pitchFamily="34" charset="0"/>
              </a:defRPr>
            </a:lvl3pPr>
            <a:lvl4pPr eaLnBrk="0" fontAlgn="base" hangingPunct="0">
              <a:spcBef>
                <a:spcPct val="0"/>
              </a:spcBef>
              <a:spcAft>
                <a:spcPct val="0"/>
              </a:spcAft>
              <a:tabLst>
                <a:tab pos="585788" algn="l"/>
              </a:tabLst>
              <a:defRPr>
                <a:solidFill>
                  <a:schemeClr val="tx1"/>
                </a:solidFill>
                <a:latin typeface="Arial" panose="020B0604020202020204" pitchFamily="34" charset="0"/>
              </a:defRPr>
            </a:lvl4pPr>
            <a:lvl5pPr eaLnBrk="0" fontAlgn="base" hangingPunct="0">
              <a:spcBef>
                <a:spcPct val="0"/>
              </a:spcBef>
              <a:spcAft>
                <a:spcPct val="0"/>
              </a:spcAft>
              <a:tabLst>
                <a:tab pos="585788" algn="l"/>
              </a:tabLst>
              <a:defRPr>
                <a:solidFill>
                  <a:schemeClr val="tx1"/>
                </a:solidFill>
                <a:latin typeface="Arial" panose="020B0604020202020204" pitchFamily="34" charset="0"/>
              </a:defRPr>
            </a:lvl5pPr>
            <a:lvl6pPr eaLnBrk="0" fontAlgn="base" hangingPunct="0">
              <a:spcBef>
                <a:spcPct val="0"/>
              </a:spcBef>
              <a:spcAft>
                <a:spcPct val="0"/>
              </a:spcAft>
              <a:tabLst>
                <a:tab pos="585788" algn="l"/>
              </a:tabLst>
              <a:defRPr>
                <a:solidFill>
                  <a:schemeClr val="tx1"/>
                </a:solidFill>
                <a:latin typeface="Arial" panose="020B0604020202020204" pitchFamily="34" charset="0"/>
              </a:defRPr>
            </a:lvl6pPr>
            <a:lvl7pPr eaLnBrk="0" fontAlgn="base" hangingPunct="0">
              <a:spcBef>
                <a:spcPct val="0"/>
              </a:spcBef>
              <a:spcAft>
                <a:spcPct val="0"/>
              </a:spcAft>
              <a:tabLst>
                <a:tab pos="585788" algn="l"/>
              </a:tabLst>
              <a:defRPr>
                <a:solidFill>
                  <a:schemeClr val="tx1"/>
                </a:solidFill>
                <a:latin typeface="Arial" panose="020B0604020202020204" pitchFamily="34" charset="0"/>
              </a:defRPr>
            </a:lvl7pPr>
            <a:lvl8pPr eaLnBrk="0" fontAlgn="base" hangingPunct="0">
              <a:spcBef>
                <a:spcPct val="0"/>
              </a:spcBef>
              <a:spcAft>
                <a:spcPct val="0"/>
              </a:spcAft>
              <a:tabLst>
                <a:tab pos="585788" algn="l"/>
              </a:tabLst>
              <a:defRPr>
                <a:solidFill>
                  <a:schemeClr val="tx1"/>
                </a:solidFill>
                <a:latin typeface="Arial" panose="020B0604020202020204" pitchFamily="34" charset="0"/>
              </a:defRPr>
            </a:lvl8pPr>
            <a:lvl9pPr eaLnBrk="0" fontAlgn="base" hangingPunct="0">
              <a:spcBef>
                <a:spcPct val="0"/>
              </a:spcBef>
              <a:spcAft>
                <a:spcPct val="0"/>
              </a:spcAft>
              <a:tabLst>
                <a:tab pos="585788" algn="l"/>
              </a:tabLst>
              <a:defRPr>
                <a:solidFill>
                  <a:schemeClr val="tx1"/>
                </a:solidFill>
                <a:latin typeface="Arial" panose="020B0604020202020204" pitchFamily="34" charset="0"/>
              </a:defRPr>
            </a:lvl9pPr>
          </a:lstStyle>
          <a:p>
            <a:pPr marR="0" lvl="0" indent="0" algn="just" eaLnBrk="1" fontAlgn="base" hangingPunct="1">
              <a:spcBef>
                <a:spcPct val="20000"/>
              </a:spcBef>
              <a:spcAft>
                <a:spcPts val="600"/>
              </a:spcAft>
              <a:buClr>
                <a:schemeClr val="accent1"/>
              </a:buClr>
              <a:buSzPct val="115000"/>
              <a:tabLst>
                <a:tab pos="585788" algn="l"/>
              </a:tabLst>
            </a:pPr>
            <a:r>
              <a:rPr kumimoji="0" lang="en-US" altLang="es-BO" b="0" i="0" u="none" strike="noStrike" normalizeH="0" baseline="0" dirty="0" err="1">
                <a:ln>
                  <a:noFill/>
                </a:ln>
                <a:solidFill>
                  <a:srgbClr val="262626"/>
                </a:solidFill>
                <a:cs typeface="Arial" panose="020B0604020202020204" pitchFamily="34" charset="0"/>
              </a:rPr>
              <a:t>Realizar</a:t>
            </a:r>
            <a:r>
              <a:rPr kumimoji="0" lang="en-US" altLang="es-BO" b="0" i="0" u="none" strike="noStrike" normalizeH="0" baseline="0" dirty="0">
                <a:ln>
                  <a:noFill/>
                </a:ln>
                <a:solidFill>
                  <a:srgbClr val="262626"/>
                </a:solidFill>
                <a:cs typeface="Arial" panose="020B0604020202020204" pitchFamily="34" charset="0"/>
              </a:rPr>
              <a:t> los </a:t>
            </a:r>
            <a:r>
              <a:rPr kumimoji="0" lang="en-US" altLang="es-BO" b="0" i="0" u="none" strike="noStrike" normalizeH="0" baseline="0" dirty="0" err="1">
                <a:ln>
                  <a:noFill/>
                </a:ln>
                <a:solidFill>
                  <a:srgbClr val="262626"/>
                </a:solidFill>
                <a:cs typeface="Arial" panose="020B0604020202020204" pitchFamily="34" charset="0"/>
              </a:rPr>
              <a:t>cálculos</a:t>
            </a:r>
            <a:r>
              <a:rPr kumimoji="0" lang="en-US" altLang="es-BO" b="0" i="0" u="none" strike="noStrike" normalizeH="0" baseline="0" dirty="0">
                <a:ln>
                  <a:noFill/>
                </a:ln>
                <a:solidFill>
                  <a:srgbClr val="262626"/>
                </a:solidFill>
                <a:cs typeface="Arial" panose="020B0604020202020204" pitchFamily="34" charset="0"/>
              </a:rPr>
              <a:t> para </a:t>
            </a:r>
            <a:r>
              <a:rPr kumimoji="0" lang="en-US" altLang="es-BO" b="0" i="0" u="none" strike="noStrike" normalizeH="0" baseline="0" dirty="0" err="1">
                <a:ln>
                  <a:noFill/>
                </a:ln>
                <a:solidFill>
                  <a:srgbClr val="262626"/>
                </a:solidFill>
                <a:cs typeface="Arial" panose="020B0604020202020204" pitchFamily="34" charset="0"/>
              </a:rPr>
              <a:t>determinar</a:t>
            </a:r>
            <a:r>
              <a:rPr kumimoji="0" lang="en-US" altLang="es-BO" b="0" i="0" u="none" strike="noStrike" normalizeH="0" baseline="0" dirty="0">
                <a:ln>
                  <a:noFill/>
                </a:ln>
                <a:solidFill>
                  <a:srgbClr val="262626"/>
                </a:solidFill>
                <a:cs typeface="Arial" panose="020B0604020202020204" pitchFamily="34" charset="0"/>
              </a:rPr>
              <a:t> la </a:t>
            </a:r>
            <a:r>
              <a:rPr kumimoji="0" lang="en-US" altLang="es-BO" b="0" i="0" u="none" strike="noStrike" normalizeH="0" baseline="0" dirty="0" err="1">
                <a:ln>
                  <a:noFill/>
                </a:ln>
                <a:solidFill>
                  <a:srgbClr val="262626"/>
                </a:solidFill>
                <a:cs typeface="Arial" panose="020B0604020202020204" pitchFamily="34" charset="0"/>
              </a:rPr>
              <a:t>concentración</a:t>
            </a:r>
            <a:r>
              <a:rPr kumimoji="0" lang="en-US" altLang="es-BO" b="0" i="0" u="none" strike="noStrike" normalizeH="0" baseline="0" dirty="0">
                <a:ln>
                  <a:noFill/>
                </a:ln>
                <a:solidFill>
                  <a:srgbClr val="262626"/>
                </a:solidFill>
                <a:cs typeface="Arial" panose="020B0604020202020204" pitchFamily="34" charset="0"/>
              </a:rPr>
              <a:t> </a:t>
            </a:r>
            <a:r>
              <a:rPr kumimoji="0" lang="en-US" altLang="es-BO" b="0" i="0" u="none" strike="noStrike" normalizeH="0" baseline="0" dirty="0" err="1" smtClean="0">
                <a:ln>
                  <a:noFill/>
                </a:ln>
                <a:solidFill>
                  <a:srgbClr val="262626"/>
                </a:solidFill>
                <a:cs typeface="Arial" panose="020B0604020202020204" pitchFamily="34" charset="0"/>
              </a:rPr>
              <a:t>promedio</a:t>
            </a:r>
            <a:r>
              <a:rPr kumimoji="0" lang="en-US" altLang="es-BO" b="0" i="0" u="none" strike="noStrike" normalizeH="0" baseline="0" dirty="0" smtClean="0">
                <a:ln>
                  <a:noFill/>
                </a:ln>
                <a:solidFill>
                  <a:srgbClr val="262626"/>
                </a:solidFill>
                <a:cs typeface="Arial" panose="020B0604020202020204" pitchFamily="34" charset="0"/>
              </a:rPr>
              <a:t> </a:t>
            </a:r>
            <a:r>
              <a:rPr kumimoji="0" lang="en-US" altLang="es-BO" b="0" i="0" u="none" strike="noStrike" normalizeH="0" baseline="0" dirty="0">
                <a:ln>
                  <a:noFill/>
                </a:ln>
                <a:solidFill>
                  <a:srgbClr val="262626"/>
                </a:solidFill>
                <a:cs typeface="Arial" panose="020B0604020202020204" pitchFamily="34" charset="0"/>
              </a:rPr>
              <a:t>molar de </a:t>
            </a:r>
            <a:r>
              <a:rPr kumimoji="0" lang="en-US" altLang="es-BO" b="0" i="0" u="none" strike="noStrike" normalizeH="0" baseline="0" dirty="0" err="1">
                <a:ln>
                  <a:noFill/>
                </a:ln>
                <a:solidFill>
                  <a:srgbClr val="262626"/>
                </a:solidFill>
                <a:cs typeface="Arial" panose="020B0604020202020204" pitchFamily="34" charset="0"/>
              </a:rPr>
              <a:t>ácido</a:t>
            </a:r>
            <a:r>
              <a:rPr kumimoji="0" lang="en-US" altLang="es-BO" b="0" i="0" u="none" strike="noStrike" normalizeH="0" baseline="0" dirty="0">
                <a:ln>
                  <a:noFill/>
                </a:ln>
                <a:solidFill>
                  <a:srgbClr val="262626"/>
                </a:solidFill>
                <a:cs typeface="Arial" panose="020B0604020202020204" pitchFamily="34" charset="0"/>
              </a:rPr>
              <a:t> </a:t>
            </a:r>
            <a:r>
              <a:rPr kumimoji="0" lang="en-US" altLang="es-BO" b="0" i="0" u="none" strike="noStrike" normalizeH="0" baseline="0" dirty="0" err="1">
                <a:ln>
                  <a:noFill/>
                </a:ln>
                <a:solidFill>
                  <a:srgbClr val="262626"/>
                </a:solidFill>
                <a:cs typeface="Arial" panose="020B0604020202020204" pitchFamily="34" charset="0"/>
              </a:rPr>
              <a:t>acético</a:t>
            </a:r>
            <a:r>
              <a:rPr kumimoji="0" lang="en-US" altLang="es-BO" b="0" i="0" u="none" strike="noStrike" normalizeH="0" baseline="0" dirty="0">
                <a:ln>
                  <a:noFill/>
                </a:ln>
                <a:solidFill>
                  <a:srgbClr val="262626"/>
                </a:solidFill>
                <a:cs typeface="Arial" panose="020B0604020202020204" pitchFamily="34" charset="0"/>
              </a:rPr>
              <a:t> </a:t>
            </a:r>
            <a:r>
              <a:rPr kumimoji="0" lang="en-US" altLang="es-BO" b="0" i="0" u="none" strike="noStrike" normalizeH="0" baseline="0" dirty="0" err="1">
                <a:ln>
                  <a:noFill/>
                </a:ln>
                <a:solidFill>
                  <a:srgbClr val="262626"/>
                </a:solidFill>
                <a:cs typeface="Arial" panose="020B0604020202020204" pitchFamily="34" charset="0"/>
              </a:rPr>
              <a:t>en</a:t>
            </a:r>
            <a:r>
              <a:rPr kumimoji="0" lang="en-US" altLang="es-BO" b="0" i="0" u="none" strike="noStrike" normalizeH="0" baseline="0" dirty="0">
                <a:ln>
                  <a:noFill/>
                </a:ln>
                <a:solidFill>
                  <a:srgbClr val="262626"/>
                </a:solidFill>
                <a:cs typeface="Arial" panose="020B0604020202020204" pitchFamily="34" charset="0"/>
              </a:rPr>
              <a:t> el </a:t>
            </a:r>
            <a:r>
              <a:rPr kumimoji="0" lang="en-US" altLang="es-BO" b="0" i="0" u="none" strike="noStrike" normalizeH="0" baseline="0" dirty="0" err="1">
                <a:ln>
                  <a:noFill/>
                </a:ln>
                <a:solidFill>
                  <a:srgbClr val="262626"/>
                </a:solidFill>
                <a:cs typeface="Arial" panose="020B0604020202020204" pitchFamily="34" charset="0"/>
              </a:rPr>
              <a:t>vinagre</a:t>
            </a:r>
            <a:r>
              <a:rPr kumimoji="0" lang="en-US" altLang="es-BO" b="0" i="0" u="none" strike="noStrike" normalizeH="0" baseline="0" dirty="0">
                <a:ln>
                  <a:noFill/>
                </a:ln>
                <a:solidFill>
                  <a:srgbClr val="262626"/>
                </a:solidFill>
                <a:cs typeface="Arial" panose="020B0604020202020204" pitchFamily="34" charset="0"/>
              </a:rPr>
              <a:t>, </a:t>
            </a:r>
            <a:r>
              <a:rPr kumimoji="0" lang="en-US" altLang="es-BO" b="0" i="0" u="none" strike="noStrike" normalizeH="0" baseline="0" dirty="0" err="1">
                <a:ln>
                  <a:noFill/>
                </a:ln>
                <a:solidFill>
                  <a:srgbClr val="262626"/>
                </a:solidFill>
                <a:cs typeface="Arial" panose="020B0604020202020204" pitchFamily="34" charset="0"/>
              </a:rPr>
              <a:t>su</a:t>
            </a:r>
            <a:r>
              <a:rPr kumimoji="0" lang="en-US" altLang="es-BO" b="0" i="0" u="none" strike="noStrike" normalizeH="0" baseline="0" dirty="0">
                <a:ln>
                  <a:noFill/>
                </a:ln>
                <a:solidFill>
                  <a:srgbClr val="262626"/>
                </a:solidFill>
                <a:cs typeface="Arial" panose="020B0604020202020204" pitchFamily="34" charset="0"/>
              </a:rPr>
              <a:t> </a:t>
            </a:r>
            <a:r>
              <a:rPr kumimoji="0" lang="en-US" altLang="es-BO" b="0" i="0" u="none" strike="noStrike" normalizeH="0" baseline="0" dirty="0" err="1">
                <a:ln>
                  <a:noFill/>
                </a:ln>
                <a:solidFill>
                  <a:srgbClr val="262626"/>
                </a:solidFill>
                <a:cs typeface="Arial" panose="020B0604020202020204" pitchFamily="34" charset="0"/>
              </a:rPr>
              <a:t>porcentaje</a:t>
            </a:r>
            <a:r>
              <a:rPr kumimoji="0" lang="en-US" altLang="es-BO" b="0" i="0" u="none" strike="noStrike" normalizeH="0" baseline="0" dirty="0">
                <a:ln>
                  <a:noFill/>
                </a:ln>
                <a:solidFill>
                  <a:srgbClr val="262626"/>
                </a:solidFill>
                <a:cs typeface="Arial" panose="020B0604020202020204" pitchFamily="34" charset="0"/>
              </a:rPr>
              <a:t> </a:t>
            </a:r>
            <a:r>
              <a:rPr kumimoji="0" lang="en-US" altLang="es-BO" b="0" i="0" u="none" strike="noStrike" normalizeH="0" baseline="0" dirty="0" err="1">
                <a:ln>
                  <a:noFill/>
                </a:ln>
                <a:solidFill>
                  <a:srgbClr val="262626"/>
                </a:solidFill>
                <a:cs typeface="Arial" panose="020B0604020202020204" pitchFamily="34" charset="0"/>
              </a:rPr>
              <a:t>promedio</a:t>
            </a:r>
            <a:r>
              <a:rPr kumimoji="0" lang="en-US" altLang="es-BO" b="0" i="0" u="none" strike="noStrike" normalizeH="0" baseline="0" dirty="0">
                <a:ln>
                  <a:noFill/>
                </a:ln>
                <a:solidFill>
                  <a:srgbClr val="262626"/>
                </a:solidFill>
                <a:cs typeface="Arial" panose="020B0604020202020204" pitchFamily="34" charset="0"/>
              </a:rPr>
              <a:t> de acidéz, completar la </a:t>
            </a:r>
            <a:r>
              <a:rPr kumimoji="0" lang="en-US" altLang="es-BO" b="0" i="0" u="none" strike="noStrike" normalizeH="0" baseline="0" dirty="0" err="1">
                <a:ln>
                  <a:noFill/>
                </a:ln>
                <a:solidFill>
                  <a:srgbClr val="262626"/>
                </a:solidFill>
                <a:cs typeface="Arial" panose="020B0604020202020204" pitchFamily="34" charset="0"/>
              </a:rPr>
              <a:t>siguiente</a:t>
            </a:r>
            <a:r>
              <a:rPr kumimoji="0" lang="en-US" altLang="es-BO" b="0" i="0" u="none" strike="noStrike" normalizeH="0" baseline="0" dirty="0">
                <a:ln>
                  <a:noFill/>
                </a:ln>
                <a:solidFill>
                  <a:srgbClr val="262626"/>
                </a:solidFill>
                <a:cs typeface="Arial" panose="020B0604020202020204" pitchFamily="34" charset="0"/>
              </a:rPr>
              <a:t> </a:t>
            </a:r>
            <a:r>
              <a:rPr kumimoji="0" lang="en-US" altLang="es-BO" b="0" i="0" u="none" strike="noStrike" normalizeH="0" baseline="0" dirty="0" err="1">
                <a:ln>
                  <a:noFill/>
                </a:ln>
                <a:solidFill>
                  <a:srgbClr val="262626"/>
                </a:solidFill>
                <a:cs typeface="Arial" panose="020B0604020202020204" pitchFamily="34" charset="0"/>
              </a:rPr>
              <a:t>tabla</a:t>
            </a:r>
            <a:r>
              <a:rPr kumimoji="0" lang="en-US" altLang="es-BO" b="0" i="0" u="none" strike="noStrike" normalizeH="0" baseline="0" dirty="0">
                <a:ln>
                  <a:noFill/>
                </a:ln>
                <a:solidFill>
                  <a:srgbClr val="262626"/>
                </a:solidFill>
                <a:cs typeface="Arial" panose="020B0604020202020204" pitchFamily="34" charset="0"/>
              </a:rPr>
              <a:t>:</a:t>
            </a:r>
          </a:p>
          <a:p>
            <a:pPr marL="0" marR="0" lvl="0" indent="96838" eaLnBrk="1" fontAlgn="base" hangingPunct="1">
              <a:spcBef>
                <a:spcPct val="20000"/>
              </a:spcBef>
              <a:spcAft>
                <a:spcPts val="600"/>
              </a:spcAft>
              <a:buClr>
                <a:schemeClr val="accent1"/>
              </a:buClr>
              <a:buSzPct val="115000"/>
              <a:buFont typeface="Arial"/>
              <a:buChar char="•"/>
              <a:tabLst>
                <a:tab pos="585788" algn="l"/>
              </a:tabLst>
            </a:pPr>
            <a:endParaRPr kumimoji="0" lang="en-US" altLang="es-BO" b="0" i="0" u="none" strike="noStrike" normalizeH="0" baseline="0" dirty="0">
              <a:ln>
                <a:noFill/>
              </a:ln>
              <a:solidFill>
                <a:srgbClr val="262626"/>
              </a:solidFill>
              <a:latin typeface="+mn-lt"/>
            </a:endParaRPr>
          </a:p>
        </p:txBody>
      </p:sp>
      <p:graphicFrame>
        <p:nvGraphicFramePr>
          <p:cNvPr id="6" name="Tabla 5">
            <a:extLst>
              <a:ext uri="{FF2B5EF4-FFF2-40B4-BE49-F238E27FC236}">
                <a16:creationId xmlns="" xmlns:a16="http://schemas.microsoft.com/office/drawing/2014/main" id="{DB3E0B5B-63A0-4F5D-8BBA-D1EDFAAEBDFB}"/>
              </a:ext>
            </a:extLst>
          </p:cNvPr>
          <p:cNvGraphicFramePr>
            <a:graphicFrameLocks noGrp="1"/>
          </p:cNvGraphicFramePr>
          <p:nvPr>
            <p:extLst/>
          </p:nvPr>
        </p:nvGraphicFramePr>
        <p:xfrm>
          <a:off x="1412683" y="2626846"/>
          <a:ext cx="5278778" cy="1425650"/>
        </p:xfrm>
        <a:graphic>
          <a:graphicData uri="http://schemas.openxmlformats.org/drawingml/2006/table">
            <a:tbl>
              <a:tblPr firstRow="1" firstCol="1" lastRow="1" lastCol="1" bandRow="1" bandCol="1">
                <a:tableStyleId>{5C22544A-7EE6-4342-B048-85BDC9FD1C3A}</a:tableStyleId>
              </a:tblPr>
              <a:tblGrid>
                <a:gridCol w="562483">
                  <a:extLst>
                    <a:ext uri="{9D8B030D-6E8A-4147-A177-3AD203B41FA5}">
                      <a16:colId xmlns="" xmlns:a16="http://schemas.microsoft.com/office/drawing/2014/main" val="60507119"/>
                    </a:ext>
                  </a:extLst>
                </a:gridCol>
                <a:gridCol w="513801">
                  <a:extLst>
                    <a:ext uri="{9D8B030D-6E8A-4147-A177-3AD203B41FA5}">
                      <a16:colId xmlns="" xmlns:a16="http://schemas.microsoft.com/office/drawing/2014/main" val="3380098002"/>
                    </a:ext>
                  </a:extLst>
                </a:gridCol>
                <a:gridCol w="591223">
                  <a:extLst>
                    <a:ext uri="{9D8B030D-6E8A-4147-A177-3AD203B41FA5}">
                      <a16:colId xmlns="" xmlns:a16="http://schemas.microsoft.com/office/drawing/2014/main" val="2258354308"/>
                    </a:ext>
                  </a:extLst>
                </a:gridCol>
                <a:gridCol w="616444">
                  <a:extLst>
                    <a:ext uri="{9D8B030D-6E8A-4147-A177-3AD203B41FA5}">
                      <a16:colId xmlns="" xmlns:a16="http://schemas.microsoft.com/office/drawing/2014/main" val="2847282719"/>
                    </a:ext>
                  </a:extLst>
                </a:gridCol>
                <a:gridCol w="757505">
                  <a:extLst>
                    <a:ext uri="{9D8B030D-6E8A-4147-A177-3AD203B41FA5}">
                      <a16:colId xmlns="" xmlns:a16="http://schemas.microsoft.com/office/drawing/2014/main" val="2492447307"/>
                    </a:ext>
                  </a:extLst>
                </a:gridCol>
                <a:gridCol w="756331">
                  <a:extLst>
                    <a:ext uri="{9D8B030D-6E8A-4147-A177-3AD203B41FA5}">
                      <a16:colId xmlns="" xmlns:a16="http://schemas.microsoft.com/office/drawing/2014/main" val="364204881"/>
                    </a:ext>
                  </a:extLst>
                </a:gridCol>
                <a:gridCol w="758678">
                  <a:extLst>
                    <a:ext uri="{9D8B030D-6E8A-4147-A177-3AD203B41FA5}">
                      <a16:colId xmlns="" xmlns:a16="http://schemas.microsoft.com/office/drawing/2014/main" val="2921686391"/>
                    </a:ext>
                  </a:extLst>
                </a:gridCol>
                <a:gridCol w="722313">
                  <a:extLst>
                    <a:ext uri="{9D8B030D-6E8A-4147-A177-3AD203B41FA5}">
                      <a16:colId xmlns="" xmlns:a16="http://schemas.microsoft.com/office/drawing/2014/main" val="3622347023"/>
                    </a:ext>
                  </a:extLst>
                </a:gridCol>
              </a:tblGrid>
              <a:tr h="444356">
                <a:tc>
                  <a:txBody>
                    <a:bodyPr/>
                    <a:lstStyle/>
                    <a:p>
                      <a:pPr marL="83185">
                        <a:lnSpc>
                          <a:spcPts val="1125"/>
                        </a:lnSpc>
                        <a:spcAft>
                          <a:spcPts val="0"/>
                        </a:spcAft>
                      </a:pPr>
                      <a:r>
                        <a:rPr lang="es-ES" sz="900">
                          <a:effectLst/>
                        </a:rPr>
                        <a:t>Matraz.</a:t>
                      </a:r>
                      <a:endParaRPr lang="es-BO" sz="10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100330" indent="59055">
                        <a:lnSpc>
                          <a:spcPts val="1125"/>
                        </a:lnSpc>
                        <a:spcAft>
                          <a:spcPts val="0"/>
                        </a:spcAft>
                      </a:pPr>
                      <a:r>
                        <a:rPr lang="es-ES" sz="900">
                          <a:effectLst/>
                        </a:rPr>
                        <a:t>Vol.</a:t>
                      </a:r>
                      <a:endParaRPr lang="es-BO" sz="1000">
                        <a:effectLst/>
                      </a:endParaRPr>
                    </a:p>
                    <a:p>
                      <a:pPr marL="138430" indent="-38100">
                        <a:lnSpc>
                          <a:spcPts val="1150"/>
                        </a:lnSpc>
                        <a:spcAft>
                          <a:spcPts val="0"/>
                        </a:spcAft>
                      </a:pPr>
                      <a:r>
                        <a:rPr lang="es-ES" sz="900">
                          <a:effectLst/>
                        </a:rPr>
                        <a:t>NaOH (mL)</a:t>
                      </a:r>
                      <a:endParaRPr lang="es-BO" sz="10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100330" marR="83820">
                        <a:spcAft>
                          <a:spcPts val="0"/>
                        </a:spcAft>
                      </a:pPr>
                      <a:r>
                        <a:rPr lang="es-ES" sz="900">
                          <a:effectLst/>
                        </a:rPr>
                        <a:t>Conc. NaOH</a:t>
                      </a:r>
                      <a:endParaRPr lang="es-BO" sz="1000">
                        <a:effectLst/>
                      </a:endParaRPr>
                    </a:p>
                    <a:p>
                      <a:pPr marL="121285">
                        <a:lnSpc>
                          <a:spcPts val="1075"/>
                        </a:lnSpc>
                        <a:spcAft>
                          <a:spcPts val="0"/>
                        </a:spcAft>
                      </a:pPr>
                      <a:r>
                        <a:rPr lang="es-ES" sz="900">
                          <a:effectLst/>
                        </a:rPr>
                        <a:t>(mol)</a:t>
                      </a:r>
                      <a:endParaRPr lang="es-BO" sz="10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113665" marR="97790">
                        <a:spcAft>
                          <a:spcPts val="0"/>
                        </a:spcAft>
                      </a:pPr>
                      <a:r>
                        <a:rPr lang="es-ES" sz="900">
                          <a:effectLst/>
                        </a:rPr>
                        <a:t>Conc. NaOH</a:t>
                      </a:r>
                      <a:endParaRPr lang="es-BO" sz="1000">
                        <a:effectLst/>
                      </a:endParaRPr>
                    </a:p>
                    <a:p>
                      <a:pPr marL="78740">
                        <a:lnSpc>
                          <a:spcPts val="1075"/>
                        </a:lnSpc>
                        <a:spcAft>
                          <a:spcPts val="0"/>
                        </a:spcAft>
                      </a:pPr>
                      <a:r>
                        <a:rPr lang="es-ES" sz="900">
                          <a:effectLst/>
                        </a:rPr>
                        <a:t>(mol/L)</a:t>
                      </a:r>
                      <a:endParaRPr lang="es-BO" sz="10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54610" marR="50165" algn="ctr">
                        <a:lnSpc>
                          <a:spcPts val="1120"/>
                        </a:lnSpc>
                        <a:spcAft>
                          <a:spcPts val="0"/>
                        </a:spcAft>
                      </a:pPr>
                      <a:r>
                        <a:rPr lang="es-ES" sz="900">
                          <a:effectLst/>
                        </a:rPr>
                        <a:t>Cant.</a:t>
                      </a:r>
                      <a:endParaRPr lang="es-BO" sz="1000">
                        <a:effectLst/>
                      </a:endParaRPr>
                    </a:p>
                    <a:p>
                      <a:pPr marL="54610" marR="50800" algn="ctr">
                        <a:lnSpc>
                          <a:spcPts val="1165"/>
                        </a:lnSpc>
                        <a:spcAft>
                          <a:spcPts val="0"/>
                        </a:spcAft>
                      </a:pPr>
                      <a:r>
                        <a:rPr lang="es-ES" sz="900">
                          <a:effectLst/>
                        </a:rPr>
                        <a:t>CH</a:t>
                      </a:r>
                      <a:r>
                        <a:rPr lang="es-ES" sz="600">
                          <a:effectLst/>
                        </a:rPr>
                        <a:t>3</a:t>
                      </a:r>
                      <a:r>
                        <a:rPr lang="es-ES" sz="900">
                          <a:effectLst/>
                        </a:rPr>
                        <a:t>COOH</a:t>
                      </a:r>
                      <a:endParaRPr lang="es-BO" sz="1000">
                        <a:effectLst/>
                      </a:endParaRPr>
                    </a:p>
                    <a:p>
                      <a:pPr marL="54610" marR="50800" algn="ctr">
                        <a:lnSpc>
                          <a:spcPts val="1065"/>
                        </a:lnSpc>
                        <a:spcAft>
                          <a:spcPts val="0"/>
                        </a:spcAft>
                      </a:pPr>
                      <a:r>
                        <a:rPr lang="es-ES" sz="900">
                          <a:effectLst/>
                        </a:rPr>
                        <a:t>(mol)</a:t>
                      </a:r>
                      <a:endParaRPr lang="es-BO" sz="10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54610" marR="50800" algn="ctr">
                        <a:lnSpc>
                          <a:spcPts val="1120"/>
                        </a:lnSpc>
                        <a:spcAft>
                          <a:spcPts val="0"/>
                        </a:spcAft>
                      </a:pPr>
                      <a:r>
                        <a:rPr lang="es-ES" sz="900">
                          <a:effectLst/>
                        </a:rPr>
                        <a:t>Vol.</a:t>
                      </a:r>
                      <a:endParaRPr lang="es-BO" sz="1000">
                        <a:effectLst/>
                      </a:endParaRPr>
                    </a:p>
                    <a:p>
                      <a:pPr marL="54610" marR="49530" algn="ctr">
                        <a:lnSpc>
                          <a:spcPts val="1060"/>
                        </a:lnSpc>
                        <a:spcBef>
                          <a:spcPts val="190"/>
                        </a:spcBef>
                        <a:spcAft>
                          <a:spcPts val="0"/>
                        </a:spcAft>
                      </a:pPr>
                      <a:r>
                        <a:rPr lang="es-ES" sz="900">
                          <a:effectLst/>
                        </a:rPr>
                        <a:t>CH</a:t>
                      </a:r>
                      <a:r>
                        <a:rPr lang="es-ES" sz="600">
                          <a:effectLst/>
                        </a:rPr>
                        <a:t>3</a:t>
                      </a:r>
                      <a:r>
                        <a:rPr lang="es-ES" sz="900">
                          <a:effectLst/>
                        </a:rPr>
                        <a:t>COOH (mL)</a:t>
                      </a:r>
                      <a:endParaRPr lang="es-BO" sz="10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54610" marR="52070" algn="ctr">
                        <a:lnSpc>
                          <a:spcPts val="1120"/>
                        </a:lnSpc>
                        <a:spcAft>
                          <a:spcPts val="0"/>
                        </a:spcAft>
                      </a:pPr>
                      <a:r>
                        <a:rPr lang="es-ES" sz="900">
                          <a:effectLst/>
                        </a:rPr>
                        <a:t>Cant.</a:t>
                      </a:r>
                      <a:endParaRPr lang="es-BO" sz="1000">
                        <a:effectLst/>
                      </a:endParaRPr>
                    </a:p>
                    <a:p>
                      <a:pPr marL="54610" marR="52070" algn="ctr">
                        <a:lnSpc>
                          <a:spcPts val="1165"/>
                        </a:lnSpc>
                        <a:spcAft>
                          <a:spcPts val="0"/>
                        </a:spcAft>
                      </a:pPr>
                      <a:r>
                        <a:rPr lang="es-ES" sz="900">
                          <a:effectLst/>
                        </a:rPr>
                        <a:t>CH</a:t>
                      </a:r>
                      <a:r>
                        <a:rPr lang="es-ES" sz="600">
                          <a:effectLst/>
                        </a:rPr>
                        <a:t>3</a:t>
                      </a:r>
                      <a:r>
                        <a:rPr lang="es-ES" sz="900">
                          <a:effectLst/>
                        </a:rPr>
                        <a:t>COOH</a:t>
                      </a:r>
                      <a:endParaRPr lang="es-BO" sz="1000">
                        <a:effectLst/>
                      </a:endParaRPr>
                    </a:p>
                    <a:p>
                      <a:pPr marL="53340" marR="52070" algn="ctr">
                        <a:lnSpc>
                          <a:spcPts val="1065"/>
                        </a:lnSpc>
                        <a:spcAft>
                          <a:spcPts val="0"/>
                        </a:spcAft>
                      </a:pPr>
                      <a:r>
                        <a:rPr lang="es-ES" sz="900">
                          <a:effectLst/>
                        </a:rPr>
                        <a:t>(mol/L)</a:t>
                      </a:r>
                      <a:endParaRPr lang="es-BO" sz="10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67310" indent="97155">
                        <a:spcAft>
                          <a:spcPts val="0"/>
                        </a:spcAft>
                      </a:pPr>
                      <a:r>
                        <a:rPr lang="es-ES" sz="900">
                          <a:effectLst/>
                        </a:rPr>
                        <a:t>% (p/v) CH</a:t>
                      </a:r>
                      <a:r>
                        <a:rPr lang="es-ES" sz="600">
                          <a:effectLst/>
                        </a:rPr>
                        <a:t>3</a:t>
                      </a:r>
                      <a:r>
                        <a:rPr lang="es-ES" sz="900">
                          <a:effectLst/>
                        </a:rPr>
                        <a:t>COOH</a:t>
                      </a:r>
                      <a:endParaRPr lang="es-BO" sz="10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 xmlns:a16="http://schemas.microsoft.com/office/drawing/2014/main" val="468293518"/>
                  </a:ext>
                </a:extLst>
              </a:tr>
              <a:tr h="327050">
                <a:tc>
                  <a:txBody>
                    <a:bodyPr/>
                    <a:lstStyle/>
                    <a:p>
                      <a:pPr>
                        <a:spcBef>
                          <a:spcPts val="25"/>
                        </a:spcBef>
                        <a:spcAft>
                          <a:spcPts val="0"/>
                        </a:spcAft>
                      </a:pPr>
                      <a:r>
                        <a:rPr lang="es-ES" sz="900">
                          <a:effectLst/>
                        </a:rPr>
                        <a:t> </a:t>
                      </a:r>
                      <a:endParaRPr lang="es-BO" sz="1000">
                        <a:effectLst/>
                      </a:endParaRPr>
                    </a:p>
                    <a:p>
                      <a:pPr marL="67945">
                        <a:lnSpc>
                          <a:spcPts val="1300"/>
                        </a:lnSpc>
                        <a:spcBef>
                          <a:spcPts val="5"/>
                        </a:spcBef>
                        <a:spcAft>
                          <a:spcPts val="0"/>
                        </a:spcAft>
                      </a:pPr>
                      <a:r>
                        <a:rPr lang="es-ES" sz="1100">
                          <a:effectLst/>
                        </a:rPr>
                        <a:t>1</a:t>
                      </a:r>
                      <a:endParaRPr lang="es-BO" sz="10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a:spcAft>
                          <a:spcPts val="0"/>
                        </a:spcAft>
                      </a:pPr>
                      <a:r>
                        <a:rPr lang="es-ES" sz="900">
                          <a:effectLst/>
                        </a:rPr>
                        <a:t> </a:t>
                      </a:r>
                      <a:endParaRPr lang="es-BO" sz="10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a:spcAft>
                          <a:spcPts val="0"/>
                        </a:spcAft>
                      </a:pPr>
                      <a:r>
                        <a:rPr lang="es-ES" sz="900">
                          <a:effectLst/>
                        </a:rPr>
                        <a:t> </a:t>
                      </a:r>
                      <a:endParaRPr lang="es-BO" sz="10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a:spcAft>
                          <a:spcPts val="0"/>
                        </a:spcAft>
                      </a:pPr>
                      <a:r>
                        <a:rPr lang="es-ES" sz="900">
                          <a:effectLst/>
                        </a:rPr>
                        <a:t> </a:t>
                      </a:r>
                      <a:endParaRPr lang="es-BO" sz="10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a:spcAft>
                          <a:spcPts val="0"/>
                        </a:spcAft>
                      </a:pPr>
                      <a:r>
                        <a:rPr lang="es-ES" sz="900">
                          <a:effectLst/>
                        </a:rPr>
                        <a:t> </a:t>
                      </a:r>
                      <a:endParaRPr lang="es-BO" sz="10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a:spcAft>
                          <a:spcPts val="0"/>
                        </a:spcAft>
                      </a:pPr>
                      <a:r>
                        <a:rPr lang="es-ES" sz="900">
                          <a:effectLst/>
                        </a:rPr>
                        <a:t> </a:t>
                      </a:r>
                      <a:endParaRPr lang="es-BO" sz="10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a:spcAft>
                          <a:spcPts val="0"/>
                        </a:spcAft>
                      </a:pPr>
                      <a:r>
                        <a:rPr lang="es-ES" sz="900">
                          <a:effectLst/>
                        </a:rPr>
                        <a:t> </a:t>
                      </a:r>
                      <a:endParaRPr lang="es-BO" sz="10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a:spcAft>
                          <a:spcPts val="0"/>
                        </a:spcAft>
                      </a:pPr>
                      <a:r>
                        <a:rPr lang="es-ES" sz="900">
                          <a:effectLst/>
                        </a:rPr>
                        <a:t> </a:t>
                      </a:r>
                      <a:endParaRPr lang="es-BO" sz="10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 xmlns:a16="http://schemas.microsoft.com/office/drawing/2014/main" val="3640224493"/>
                  </a:ext>
                </a:extLst>
              </a:tr>
              <a:tr h="327050">
                <a:tc>
                  <a:txBody>
                    <a:bodyPr/>
                    <a:lstStyle/>
                    <a:p>
                      <a:pPr>
                        <a:spcBef>
                          <a:spcPts val="25"/>
                        </a:spcBef>
                        <a:spcAft>
                          <a:spcPts val="0"/>
                        </a:spcAft>
                      </a:pPr>
                      <a:r>
                        <a:rPr lang="es-ES" sz="900">
                          <a:effectLst/>
                        </a:rPr>
                        <a:t> </a:t>
                      </a:r>
                      <a:endParaRPr lang="es-BO" sz="1000">
                        <a:effectLst/>
                      </a:endParaRPr>
                    </a:p>
                    <a:p>
                      <a:pPr marL="67945">
                        <a:lnSpc>
                          <a:spcPts val="1300"/>
                        </a:lnSpc>
                        <a:spcAft>
                          <a:spcPts val="0"/>
                        </a:spcAft>
                      </a:pPr>
                      <a:r>
                        <a:rPr lang="es-ES" sz="1100">
                          <a:effectLst/>
                        </a:rPr>
                        <a:t>2</a:t>
                      </a:r>
                      <a:endParaRPr lang="es-BO" sz="10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a:spcAft>
                          <a:spcPts val="0"/>
                        </a:spcAft>
                      </a:pPr>
                      <a:r>
                        <a:rPr lang="es-ES" sz="900">
                          <a:effectLst/>
                        </a:rPr>
                        <a:t> </a:t>
                      </a:r>
                      <a:endParaRPr lang="es-BO" sz="10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a:spcAft>
                          <a:spcPts val="0"/>
                        </a:spcAft>
                      </a:pPr>
                      <a:r>
                        <a:rPr lang="es-ES" sz="900">
                          <a:effectLst/>
                        </a:rPr>
                        <a:t> </a:t>
                      </a:r>
                      <a:endParaRPr lang="es-BO" sz="10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a:spcAft>
                          <a:spcPts val="0"/>
                        </a:spcAft>
                      </a:pPr>
                      <a:r>
                        <a:rPr lang="es-ES" sz="900">
                          <a:effectLst/>
                        </a:rPr>
                        <a:t> </a:t>
                      </a:r>
                      <a:endParaRPr lang="es-BO" sz="10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a:spcAft>
                          <a:spcPts val="0"/>
                        </a:spcAft>
                      </a:pPr>
                      <a:r>
                        <a:rPr lang="es-ES" sz="900">
                          <a:effectLst/>
                        </a:rPr>
                        <a:t> </a:t>
                      </a:r>
                      <a:endParaRPr lang="es-BO" sz="10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a:spcAft>
                          <a:spcPts val="0"/>
                        </a:spcAft>
                      </a:pPr>
                      <a:r>
                        <a:rPr lang="es-ES" sz="900">
                          <a:effectLst/>
                        </a:rPr>
                        <a:t> </a:t>
                      </a:r>
                      <a:endParaRPr lang="es-BO" sz="10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a:spcAft>
                          <a:spcPts val="0"/>
                        </a:spcAft>
                      </a:pPr>
                      <a:r>
                        <a:rPr lang="es-ES" sz="900">
                          <a:effectLst/>
                        </a:rPr>
                        <a:t> </a:t>
                      </a:r>
                      <a:endParaRPr lang="es-BO" sz="10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a:spcAft>
                          <a:spcPts val="0"/>
                        </a:spcAft>
                      </a:pPr>
                      <a:r>
                        <a:rPr lang="es-ES" sz="900">
                          <a:effectLst/>
                        </a:rPr>
                        <a:t> </a:t>
                      </a:r>
                      <a:endParaRPr lang="es-BO" sz="10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 xmlns:a16="http://schemas.microsoft.com/office/drawing/2014/main" val="2263232846"/>
                  </a:ext>
                </a:extLst>
              </a:tr>
              <a:tr h="327050">
                <a:tc>
                  <a:txBody>
                    <a:bodyPr/>
                    <a:lstStyle/>
                    <a:p>
                      <a:pPr>
                        <a:spcBef>
                          <a:spcPts val="25"/>
                        </a:spcBef>
                        <a:spcAft>
                          <a:spcPts val="0"/>
                        </a:spcAft>
                      </a:pPr>
                      <a:r>
                        <a:rPr lang="es-ES" sz="900">
                          <a:effectLst/>
                        </a:rPr>
                        <a:t> </a:t>
                      </a:r>
                      <a:endParaRPr lang="es-BO" sz="1000">
                        <a:effectLst/>
                      </a:endParaRPr>
                    </a:p>
                    <a:p>
                      <a:pPr marL="67945">
                        <a:lnSpc>
                          <a:spcPts val="1300"/>
                        </a:lnSpc>
                        <a:spcAft>
                          <a:spcPts val="0"/>
                        </a:spcAft>
                      </a:pPr>
                      <a:r>
                        <a:rPr lang="es-ES" sz="1100">
                          <a:effectLst/>
                        </a:rPr>
                        <a:t>3</a:t>
                      </a:r>
                      <a:endParaRPr lang="es-BO" sz="10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a:spcAft>
                          <a:spcPts val="0"/>
                        </a:spcAft>
                      </a:pPr>
                      <a:r>
                        <a:rPr lang="es-ES" sz="900">
                          <a:effectLst/>
                        </a:rPr>
                        <a:t> </a:t>
                      </a:r>
                      <a:endParaRPr lang="es-BO" sz="10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a:spcAft>
                          <a:spcPts val="0"/>
                        </a:spcAft>
                      </a:pPr>
                      <a:r>
                        <a:rPr lang="es-ES" sz="900">
                          <a:effectLst/>
                        </a:rPr>
                        <a:t> </a:t>
                      </a:r>
                      <a:endParaRPr lang="es-BO" sz="10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a:spcAft>
                          <a:spcPts val="0"/>
                        </a:spcAft>
                      </a:pPr>
                      <a:r>
                        <a:rPr lang="es-ES" sz="900">
                          <a:effectLst/>
                        </a:rPr>
                        <a:t> </a:t>
                      </a:r>
                      <a:endParaRPr lang="es-BO" sz="10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a:spcAft>
                          <a:spcPts val="0"/>
                        </a:spcAft>
                      </a:pPr>
                      <a:r>
                        <a:rPr lang="es-ES" sz="900">
                          <a:effectLst/>
                        </a:rPr>
                        <a:t> </a:t>
                      </a:r>
                      <a:endParaRPr lang="es-BO" sz="10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a:spcAft>
                          <a:spcPts val="0"/>
                        </a:spcAft>
                      </a:pPr>
                      <a:r>
                        <a:rPr lang="es-ES" sz="900">
                          <a:effectLst/>
                        </a:rPr>
                        <a:t> </a:t>
                      </a:r>
                      <a:endParaRPr lang="es-BO" sz="10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a:spcAft>
                          <a:spcPts val="0"/>
                        </a:spcAft>
                      </a:pPr>
                      <a:r>
                        <a:rPr lang="es-ES" sz="900">
                          <a:effectLst/>
                        </a:rPr>
                        <a:t> </a:t>
                      </a:r>
                      <a:endParaRPr lang="es-BO" sz="10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a:spcAft>
                          <a:spcPts val="0"/>
                        </a:spcAft>
                      </a:pPr>
                      <a:r>
                        <a:rPr lang="es-ES" sz="900" dirty="0">
                          <a:effectLst/>
                        </a:rPr>
                        <a:t> </a:t>
                      </a:r>
                      <a:endParaRPr lang="es-BO" sz="10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 xmlns:a16="http://schemas.microsoft.com/office/drawing/2014/main" val="4150731115"/>
                  </a:ext>
                </a:extLst>
              </a:tr>
            </a:tbl>
          </a:graphicData>
        </a:graphic>
      </p:graphicFrame>
      <p:pic>
        <p:nvPicPr>
          <p:cNvPr id="12" name="Imagen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409" y="68025"/>
            <a:ext cx="2077516" cy="914107"/>
          </a:xfrm>
          <a:prstGeom prst="rect">
            <a:avLst/>
          </a:prstGeom>
        </p:spPr>
      </p:pic>
      <p:grpSp>
        <p:nvGrpSpPr>
          <p:cNvPr id="13" name="Grupo 12"/>
          <p:cNvGrpSpPr>
            <a:grpSpLocks/>
          </p:cNvGrpSpPr>
          <p:nvPr/>
        </p:nvGrpSpPr>
        <p:grpSpPr bwMode="auto">
          <a:xfrm>
            <a:off x="10896597" y="5576552"/>
            <a:ext cx="1219200" cy="1161907"/>
            <a:chOff x="783" y="801"/>
            <a:chExt cx="10339" cy="10320"/>
          </a:xfrm>
        </p:grpSpPr>
        <p:pic>
          <p:nvPicPr>
            <p:cNvPr id="14"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3" y="801"/>
              <a:ext cx="10339" cy="1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33" y="2374"/>
              <a:ext cx="6439" cy="5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38" y="4200"/>
              <a:ext cx="3229" cy="3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AutoShape 6"/>
            <p:cNvSpPr>
              <a:spLocks/>
            </p:cNvSpPr>
            <p:nvPr/>
          </p:nvSpPr>
          <p:spPr bwMode="auto">
            <a:xfrm>
              <a:off x="2835" y="3655"/>
              <a:ext cx="6088" cy="1945"/>
            </a:xfrm>
            <a:custGeom>
              <a:avLst/>
              <a:gdLst>
                <a:gd name="T0" fmla="+- 0 3660 2836"/>
                <a:gd name="T1" fmla="*/ T0 w 6088"/>
                <a:gd name="T2" fmla="+- 0 4063 3655"/>
                <a:gd name="T3" fmla="*/ 4063 h 1945"/>
                <a:gd name="T4" fmla="+- 0 3584 2836"/>
                <a:gd name="T5" fmla="*/ T4 w 6088"/>
                <a:gd name="T6" fmla="+- 0 3918 3655"/>
                <a:gd name="T7" fmla="*/ 3918 h 1945"/>
                <a:gd name="T8" fmla="+- 0 3448 2836"/>
                <a:gd name="T9" fmla="*/ T8 w 6088"/>
                <a:gd name="T10" fmla="+- 0 3822 3655"/>
                <a:gd name="T11" fmla="*/ 3822 h 1945"/>
                <a:gd name="T12" fmla="+- 0 3281 2836"/>
                <a:gd name="T13" fmla="*/ T12 w 6088"/>
                <a:gd name="T14" fmla="+- 0 3821 3655"/>
                <a:gd name="T15" fmla="*/ 3821 h 1945"/>
                <a:gd name="T16" fmla="+- 0 3093 2836"/>
                <a:gd name="T17" fmla="*/ T16 w 6088"/>
                <a:gd name="T18" fmla="+- 0 3918 3655"/>
                <a:gd name="T19" fmla="*/ 3918 h 1945"/>
                <a:gd name="T20" fmla="+- 0 3127 2836"/>
                <a:gd name="T21" fmla="*/ T20 w 6088"/>
                <a:gd name="T22" fmla="+- 0 3974 3655"/>
                <a:gd name="T23" fmla="*/ 3974 h 1945"/>
                <a:gd name="T24" fmla="+- 0 3370 2836"/>
                <a:gd name="T25" fmla="*/ T24 w 6088"/>
                <a:gd name="T26" fmla="+- 0 3919 3655"/>
                <a:gd name="T27" fmla="*/ 3919 h 1945"/>
                <a:gd name="T28" fmla="+- 0 3530 2836"/>
                <a:gd name="T29" fmla="*/ T28 w 6088"/>
                <a:gd name="T30" fmla="+- 0 4056 3655"/>
                <a:gd name="T31" fmla="*/ 4056 h 1945"/>
                <a:gd name="T32" fmla="+- 0 3606 2836"/>
                <a:gd name="T33" fmla="*/ T32 w 6088"/>
                <a:gd name="T34" fmla="+- 0 4339 3655"/>
                <a:gd name="T35" fmla="*/ 4339 h 1945"/>
                <a:gd name="T36" fmla="+- 0 3599 2836"/>
                <a:gd name="T37" fmla="*/ T36 w 6088"/>
                <a:gd name="T38" fmla="+- 0 4598 3655"/>
                <a:gd name="T39" fmla="*/ 4598 h 1945"/>
                <a:gd name="T40" fmla="+- 0 3493 2836"/>
                <a:gd name="T41" fmla="*/ T40 w 6088"/>
                <a:gd name="T42" fmla="+- 0 4879 3655"/>
                <a:gd name="T43" fmla="*/ 4879 h 1945"/>
                <a:gd name="T44" fmla="+- 0 3303 2836"/>
                <a:gd name="T45" fmla="*/ T44 w 6088"/>
                <a:gd name="T46" fmla="+- 0 5049 3655"/>
                <a:gd name="T47" fmla="*/ 5049 h 1945"/>
                <a:gd name="T48" fmla="+- 0 3068 2836"/>
                <a:gd name="T49" fmla="*/ T48 w 6088"/>
                <a:gd name="T50" fmla="+- 0 5062 3655"/>
                <a:gd name="T51" fmla="*/ 5062 h 1945"/>
                <a:gd name="T52" fmla="+- 0 2946 2836"/>
                <a:gd name="T53" fmla="*/ T52 w 6088"/>
                <a:gd name="T54" fmla="+- 0 4887 3655"/>
                <a:gd name="T55" fmla="*/ 4887 h 1945"/>
                <a:gd name="T56" fmla="+- 0 2961 2836"/>
                <a:gd name="T57" fmla="*/ T56 w 6088"/>
                <a:gd name="T58" fmla="+- 0 4687 3655"/>
                <a:gd name="T59" fmla="*/ 4687 h 1945"/>
                <a:gd name="T60" fmla="+- 0 3088 2836"/>
                <a:gd name="T61" fmla="*/ T60 w 6088"/>
                <a:gd name="T62" fmla="+- 0 4475 3655"/>
                <a:gd name="T63" fmla="*/ 4475 h 1945"/>
                <a:gd name="T64" fmla="+- 0 3353 2836"/>
                <a:gd name="T65" fmla="*/ T64 w 6088"/>
                <a:gd name="T66" fmla="+- 0 4410 3655"/>
                <a:gd name="T67" fmla="*/ 4410 h 1945"/>
                <a:gd name="T68" fmla="+- 0 3602 2836"/>
                <a:gd name="T69" fmla="*/ T68 w 6088"/>
                <a:gd name="T70" fmla="+- 0 4500 3655"/>
                <a:gd name="T71" fmla="*/ 4500 h 1945"/>
                <a:gd name="T72" fmla="+- 0 3475 2836"/>
                <a:gd name="T73" fmla="*/ T72 w 6088"/>
                <a:gd name="T74" fmla="+- 0 4388 3655"/>
                <a:gd name="T75" fmla="*/ 4388 h 1945"/>
                <a:gd name="T76" fmla="+- 0 3333 2836"/>
                <a:gd name="T77" fmla="*/ T76 w 6088"/>
                <a:gd name="T78" fmla="+- 0 4335 3655"/>
                <a:gd name="T79" fmla="*/ 4335 h 1945"/>
                <a:gd name="T80" fmla="+- 0 3224 2836"/>
                <a:gd name="T81" fmla="*/ T80 w 6088"/>
                <a:gd name="T82" fmla="+- 0 4332 3655"/>
                <a:gd name="T83" fmla="*/ 4332 h 1945"/>
                <a:gd name="T84" fmla="+- 0 3118 2836"/>
                <a:gd name="T85" fmla="*/ T84 w 6088"/>
                <a:gd name="T86" fmla="+- 0 4359 3655"/>
                <a:gd name="T87" fmla="*/ 4359 h 1945"/>
                <a:gd name="T88" fmla="+- 0 2946 2836"/>
                <a:gd name="T89" fmla="*/ T88 w 6088"/>
                <a:gd name="T90" fmla="+- 0 4493 3655"/>
                <a:gd name="T91" fmla="*/ 4493 h 1945"/>
                <a:gd name="T92" fmla="+- 0 2839 2836"/>
                <a:gd name="T93" fmla="*/ T92 w 6088"/>
                <a:gd name="T94" fmla="+- 0 4778 3655"/>
                <a:gd name="T95" fmla="*/ 4778 h 1945"/>
                <a:gd name="T96" fmla="+- 0 2916 2836"/>
                <a:gd name="T97" fmla="*/ T96 w 6088"/>
                <a:gd name="T98" fmla="+- 0 5084 3655"/>
                <a:gd name="T99" fmla="*/ 5084 h 1945"/>
                <a:gd name="T100" fmla="+- 0 3063 2836"/>
                <a:gd name="T101" fmla="*/ T100 w 6088"/>
                <a:gd name="T102" fmla="+- 0 5171 3655"/>
                <a:gd name="T103" fmla="*/ 5171 h 1945"/>
                <a:gd name="T104" fmla="+- 0 3285 2836"/>
                <a:gd name="T105" fmla="*/ T104 w 6088"/>
                <a:gd name="T106" fmla="+- 0 5155 3655"/>
                <a:gd name="T107" fmla="*/ 5155 h 1945"/>
                <a:gd name="T108" fmla="+- 0 3485 2836"/>
                <a:gd name="T109" fmla="*/ T108 w 6088"/>
                <a:gd name="T110" fmla="+- 0 5015 3655"/>
                <a:gd name="T111" fmla="*/ 5015 h 1945"/>
                <a:gd name="T112" fmla="+- 0 3596 2836"/>
                <a:gd name="T113" fmla="*/ T112 w 6088"/>
                <a:gd name="T114" fmla="+- 0 4839 3655"/>
                <a:gd name="T115" fmla="*/ 4839 h 1945"/>
                <a:gd name="T116" fmla="+- 0 3648 2836"/>
                <a:gd name="T117" fmla="*/ T116 w 6088"/>
                <a:gd name="T118" fmla="+- 0 4703 3655"/>
                <a:gd name="T119" fmla="*/ 4703 h 1945"/>
                <a:gd name="T120" fmla="+- 0 3701 2836"/>
                <a:gd name="T121" fmla="*/ T120 w 6088"/>
                <a:gd name="T122" fmla="+- 0 4396 3655"/>
                <a:gd name="T123" fmla="*/ 4396 h 1945"/>
                <a:gd name="T124" fmla="+- 0 8915 2836"/>
                <a:gd name="T125" fmla="*/ T124 w 6088"/>
                <a:gd name="T126" fmla="+- 0 3735 3655"/>
                <a:gd name="T127" fmla="*/ 3735 h 1945"/>
                <a:gd name="T128" fmla="+- 0 8857 2836"/>
                <a:gd name="T129" fmla="*/ T128 w 6088"/>
                <a:gd name="T130" fmla="+- 0 3663 3655"/>
                <a:gd name="T131" fmla="*/ 3663 h 1945"/>
                <a:gd name="T132" fmla="+- 0 8790 2836"/>
                <a:gd name="T133" fmla="*/ T132 w 6088"/>
                <a:gd name="T134" fmla="+- 0 3661 3655"/>
                <a:gd name="T135" fmla="*/ 3661 h 1945"/>
                <a:gd name="T136" fmla="+- 0 8743 2836"/>
                <a:gd name="T137" fmla="*/ T136 w 6088"/>
                <a:gd name="T138" fmla="+- 0 3690 3655"/>
                <a:gd name="T139" fmla="*/ 3690 h 1945"/>
                <a:gd name="T140" fmla="+- 0 8708 2836"/>
                <a:gd name="T141" fmla="*/ T140 w 6088"/>
                <a:gd name="T142" fmla="+- 0 3726 3655"/>
                <a:gd name="T143" fmla="*/ 3726 h 1945"/>
                <a:gd name="T144" fmla="+- 0 8663 2836"/>
                <a:gd name="T145" fmla="*/ T144 w 6088"/>
                <a:gd name="T146" fmla="+- 0 3850 3655"/>
                <a:gd name="T147" fmla="*/ 3850 h 1945"/>
                <a:gd name="T148" fmla="+- 0 8634 2836"/>
                <a:gd name="T149" fmla="*/ T148 w 6088"/>
                <a:gd name="T150" fmla="+- 0 4034 3655"/>
                <a:gd name="T151" fmla="*/ 4034 h 1945"/>
                <a:gd name="T152" fmla="+- 0 8610 2836"/>
                <a:gd name="T153" fmla="*/ T152 w 6088"/>
                <a:gd name="T154" fmla="+- 0 4452 3655"/>
                <a:gd name="T155" fmla="*/ 4452 h 1945"/>
                <a:gd name="T156" fmla="+- 0 8622 2836"/>
                <a:gd name="T157" fmla="*/ T156 w 6088"/>
                <a:gd name="T158" fmla="+- 0 4868 3655"/>
                <a:gd name="T159" fmla="*/ 4868 h 1945"/>
                <a:gd name="T160" fmla="+- 0 8639 2836"/>
                <a:gd name="T161" fmla="*/ T160 w 6088"/>
                <a:gd name="T162" fmla="+- 0 5235 3655"/>
                <a:gd name="T163" fmla="*/ 5235 h 1945"/>
                <a:gd name="T164" fmla="+- 0 8631 2836"/>
                <a:gd name="T165" fmla="*/ T164 w 6088"/>
                <a:gd name="T166" fmla="+- 0 5412 3655"/>
                <a:gd name="T167" fmla="*/ 5412 h 1945"/>
                <a:gd name="T168" fmla="+- 0 8590 2836"/>
                <a:gd name="T169" fmla="*/ T168 w 6088"/>
                <a:gd name="T170" fmla="+- 0 5517 3655"/>
                <a:gd name="T171" fmla="*/ 5517 h 1945"/>
                <a:gd name="T172" fmla="+- 0 8537 2836"/>
                <a:gd name="T173" fmla="*/ T172 w 6088"/>
                <a:gd name="T174" fmla="+- 0 5545 3655"/>
                <a:gd name="T175" fmla="*/ 5545 h 1945"/>
                <a:gd name="T176" fmla="+- 0 8467 2836"/>
                <a:gd name="T177" fmla="*/ T176 w 6088"/>
                <a:gd name="T178" fmla="+- 0 5447 3655"/>
                <a:gd name="T179" fmla="*/ 5447 h 1945"/>
                <a:gd name="T180" fmla="+- 0 8397 2836"/>
                <a:gd name="T181" fmla="*/ T180 w 6088"/>
                <a:gd name="T182" fmla="+- 0 5417 3655"/>
                <a:gd name="T183" fmla="*/ 5417 h 1945"/>
                <a:gd name="T184" fmla="+- 0 8379 2836"/>
                <a:gd name="T185" fmla="*/ T184 w 6088"/>
                <a:gd name="T186" fmla="+- 0 5503 3655"/>
                <a:gd name="T187" fmla="*/ 5503 h 1945"/>
                <a:gd name="T188" fmla="+- 0 8447 2836"/>
                <a:gd name="T189" fmla="*/ T188 w 6088"/>
                <a:gd name="T190" fmla="+- 0 5563 3655"/>
                <a:gd name="T191" fmla="*/ 5563 h 1945"/>
                <a:gd name="T192" fmla="+- 0 8555 2836"/>
                <a:gd name="T193" fmla="*/ T192 w 6088"/>
                <a:gd name="T194" fmla="+- 0 5598 3655"/>
                <a:gd name="T195" fmla="*/ 5598 h 1945"/>
                <a:gd name="T196" fmla="+- 0 8633 2836"/>
                <a:gd name="T197" fmla="*/ T196 w 6088"/>
                <a:gd name="T198" fmla="+- 0 5546 3655"/>
                <a:gd name="T199" fmla="*/ 5546 h 1945"/>
                <a:gd name="T200" fmla="+- 0 8679 2836"/>
                <a:gd name="T201" fmla="*/ T200 w 6088"/>
                <a:gd name="T202" fmla="+- 0 5460 3655"/>
                <a:gd name="T203" fmla="*/ 5460 h 1945"/>
                <a:gd name="T204" fmla="+- 0 8697 2836"/>
                <a:gd name="T205" fmla="*/ T204 w 6088"/>
                <a:gd name="T206" fmla="+- 0 5366 3655"/>
                <a:gd name="T207" fmla="*/ 5366 h 1945"/>
                <a:gd name="T208" fmla="+- 0 8714 2836"/>
                <a:gd name="T209" fmla="*/ T208 w 6088"/>
                <a:gd name="T210" fmla="+- 0 5200 3655"/>
                <a:gd name="T211" fmla="*/ 5200 h 1945"/>
                <a:gd name="T212" fmla="+- 0 8731 2836"/>
                <a:gd name="T213" fmla="*/ T212 w 6088"/>
                <a:gd name="T214" fmla="+- 0 4783 3655"/>
                <a:gd name="T215" fmla="*/ 4783 h 1945"/>
                <a:gd name="T216" fmla="+- 0 8726 2836"/>
                <a:gd name="T217" fmla="*/ T216 w 6088"/>
                <a:gd name="T218" fmla="+- 0 4399 3655"/>
                <a:gd name="T219" fmla="*/ 4399 h 1945"/>
                <a:gd name="T220" fmla="+- 0 8714 2836"/>
                <a:gd name="T221" fmla="*/ T220 w 6088"/>
                <a:gd name="T222" fmla="+- 0 4038 3655"/>
                <a:gd name="T223" fmla="*/ 4038 h 1945"/>
                <a:gd name="T224" fmla="+- 0 8723 2836"/>
                <a:gd name="T225" fmla="*/ T224 w 6088"/>
                <a:gd name="T226" fmla="+- 0 3860 3655"/>
                <a:gd name="T227" fmla="*/ 3860 h 1945"/>
                <a:gd name="T228" fmla="+- 0 8751 2836"/>
                <a:gd name="T229" fmla="*/ T228 w 6088"/>
                <a:gd name="T230" fmla="+- 0 3755 3655"/>
                <a:gd name="T231" fmla="*/ 3755 h 1945"/>
                <a:gd name="T232" fmla="+- 0 8779 2836"/>
                <a:gd name="T233" fmla="*/ T232 w 6088"/>
                <a:gd name="T234" fmla="+- 0 3727 3655"/>
                <a:gd name="T235" fmla="*/ 3727 h 1945"/>
                <a:gd name="T236" fmla="+- 0 8824 2836"/>
                <a:gd name="T237" fmla="*/ T236 w 6088"/>
                <a:gd name="T238" fmla="+- 0 3715 3655"/>
                <a:gd name="T239" fmla="*/ 3715 h 1945"/>
                <a:gd name="T240" fmla="+- 0 8857 2836"/>
                <a:gd name="T241" fmla="*/ T240 w 6088"/>
                <a:gd name="T242" fmla="+- 0 3759 3655"/>
                <a:gd name="T243" fmla="*/ 3759 h 1945"/>
                <a:gd name="T244" fmla="+- 0 8889 2836"/>
                <a:gd name="T245" fmla="*/ T244 w 6088"/>
                <a:gd name="T246" fmla="+- 0 3821 3655"/>
                <a:gd name="T247" fmla="*/ 3821 h 1945"/>
                <a:gd name="T248" fmla="+- 0 8921 2836"/>
                <a:gd name="T249" fmla="*/ T248 w 6088"/>
                <a:gd name="T250" fmla="+- 0 3815 3655"/>
                <a:gd name="T251" fmla="*/ 3815 h 194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 ang="0">
                  <a:pos x="T241" y="T243"/>
                </a:cxn>
                <a:cxn ang="0">
                  <a:pos x="T245" y="T247"/>
                </a:cxn>
                <a:cxn ang="0">
                  <a:pos x="T249" y="T251"/>
                </a:cxn>
              </a:cxnLst>
              <a:rect l="0" t="0" r="r" b="b"/>
              <a:pathLst>
                <a:path w="6088" h="1945">
                  <a:moveTo>
                    <a:pt x="866" y="663"/>
                  </a:moveTo>
                  <a:lnTo>
                    <a:pt x="861" y="584"/>
                  </a:lnTo>
                  <a:lnTo>
                    <a:pt x="853" y="525"/>
                  </a:lnTo>
                  <a:lnTo>
                    <a:pt x="841" y="466"/>
                  </a:lnTo>
                  <a:lnTo>
                    <a:pt x="824" y="408"/>
                  </a:lnTo>
                  <a:lnTo>
                    <a:pt x="802" y="351"/>
                  </a:lnTo>
                  <a:lnTo>
                    <a:pt x="788" y="322"/>
                  </a:lnTo>
                  <a:lnTo>
                    <a:pt x="771" y="294"/>
                  </a:lnTo>
                  <a:lnTo>
                    <a:pt x="752" y="267"/>
                  </a:lnTo>
                  <a:lnTo>
                    <a:pt x="748" y="263"/>
                  </a:lnTo>
                  <a:lnTo>
                    <a:pt x="730" y="241"/>
                  </a:lnTo>
                  <a:lnTo>
                    <a:pt x="705" y="218"/>
                  </a:lnTo>
                  <a:lnTo>
                    <a:pt x="676" y="197"/>
                  </a:lnTo>
                  <a:lnTo>
                    <a:pt x="645" y="180"/>
                  </a:lnTo>
                  <a:lnTo>
                    <a:pt x="612" y="167"/>
                  </a:lnTo>
                  <a:lnTo>
                    <a:pt x="578" y="158"/>
                  </a:lnTo>
                  <a:lnTo>
                    <a:pt x="543" y="155"/>
                  </a:lnTo>
                  <a:lnTo>
                    <a:pt x="509" y="155"/>
                  </a:lnTo>
                  <a:lnTo>
                    <a:pt x="476" y="159"/>
                  </a:lnTo>
                  <a:lnTo>
                    <a:pt x="445" y="166"/>
                  </a:lnTo>
                  <a:lnTo>
                    <a:pt x="414" y="175"/>
                  </a:lnTo>
                  <a:lnTo>
                    <a:pt x="385" y="186"/>
                  </a:lnTo>
                  <a:lnTo>
                    <a:pt x="357" y="199"/>
                  </a:lnTo>
                  <a:lnTo>
                    <a:pt x="305" y="229"/>
                  </a:lnTo>
                  <a:lnTo>
                    <a:pt x="257" y="263"/>
                  </a:lnTo>
                  <a:lnTo>
                    <a:pt x="212" y="302"/>
                  </a:lnTo>
                  <a:lnTo>
                    <a:pt x="172" y="345"/>
                  </a:lnTo>
                  <a:lnTo>
                    <a:pt x="193" y="369"/>
                  </a:lnTo>
                  <a:lnTo>
                    <a:pt x="242" y="343"/>
                  </a:lnTo>
                  <a:lnTo>
                    <a:pt x="291" y="319"/>
                  </a:lnTo>
                  <a:lnTo>
                    <a:pt x="341" y="298"/>
                  </a:lnTo>
                  <a:lnTo>
                    <a:pt x="391" y="281"/>
                  </a:lnTo>
                  <a:lnTo>
                    <a:pt x="440" y="269"/>
                  </a:lnTo>
                  <a:lnTo>
                    <a:pt x="489" y="263"/>
                  </a:lnTo>
                  <a:lnTo>
                    <a:pt x="534" y="264"/>
                  </a:lnTo>
                  <a:lnTo>
                    <a:pt x="575" y="275"/>
                  </a:lnTo>
                  <a:lnTo>
                    <a:pt x="612" y="294"/>
                  </a:lnTo>
                  <a:lnTo>
                    <a:pt x="644" y="322"/>
                  </a:lnTo>
                  <a:lnTo>
                    <a:pt x="671" y="358"/>
                  </a:lnTo>
                  <a:lnTo>
                    <a:pt x="694" y="401"/>
                  </a:lnTo>
                  <a:lnTo>
                    <a:pt x="715" y="448"/>
                  </a:lnTo>
                  <a:lnTo>
                    <a:pt x="732" y="497"/>
                  </a:lnTo>
                  <a:lnTo>
                    <a:pt x="746" y="547"/>
                  </a:lnTo>
                  <a:lnTo>
                    <a:pt x="758" y="599"/>
                  </a:lnTo>
                  <a:lnTo>
                    <a:pt x="770" y="684"/>
                  </a:lnTo>
                  <a:lnTo>
                    <a:pt x="776" y="770"/>
                  </a:lnTo>
                  <a:lnTo>
                    <a:pt x="774" y="855"/>
                  </a:lnTo>
                  <a:lnTo>
                    <a:pt x="766" y="845"/>
                  </a:lnTo>
                  <a:lnTo>
                    <a:pt x="766" y="915"/>
                  </a:lnTo>
                  <a:lnTo>
                    <a:pt x="763" y="943"/>
                  </a:lnTo>
                  <a:lnTo>
                    <a:pt x="744" y="1028"/>
                  </a:lnTo>
                  <a:lnTo>
                    <a:pt x="727" y="1079"/>
                  </a:lnTo>
                  <a:lnTo>
                    <a:pt x="708" y="1130"/>
                  </a:lnTo>
                  <a:lnTo>
                    <a:pt x="684" y="1178"/>
                  </a:lnTo>
                  <a:lnTo>
                    <a:pt x="657" y="1224"/>
                  </a:lnTo>
                  <a:lnTo>
                    <a:pt x="626" y="1267"/>
                  </a:lnTo>
                  <a:lnTo>
                    <a:pt x="591" y="1307"/>
                  </a:lnTo>
                  <a:lnTo>
                    <a:pt x="553" y="1341"/>
                  </a:lnTo>
                  <a:lnTo>
                    <a:pt x="511" y="1371"/>
                  </a:lnTo>
                  <a:lnTo>
                    <a:pt x="467" y="1394"/>
                  </a:lnTo>
                  <a:lnTo>
                    <a:pt x="420" y="1411"/>
                  </a:lnTo>
                  <a:lnTo>
                    <a:pt x="372" y="1421"/>
                  </a:lnTo>
                  <a:lnTo>
                    <a:pt x="323" y="1424"/>
                  </a:lnTo>
                  <a:lnTo>
                    <a:pt x="275" y="1419"/>
                  </a:lnTo>
                  <a:lnTo>
                    <a:pt x="232" y="1407"/>
                  </a:lnTo>
                  <a:lnTo>
                    <a:pt x="194" y="1387"/>
                  </a:lnTo>
                  <a:lnTo>
                    <a:pt x="163" y="1358"/>
                  </a:lnTo>
                  <a:lnTo>
                    <a:pt x="139" y="1321"/>
                  </a:lnTo>
                  <a:lnTo>
                    <a:pt x="121" y="1279"/>
                  </a:lnTo>
                  <a:lnTo>
                    <a:pt x="110" y="1232"/>
                  </a:lnTo>
                  <a:lnTo>
                    <a:pt x="106" y="1185"/>
                  </a:lnTo>
                  <a:lnTo>
                    <a:pt x="106" y="1178"/>
                  </a:lnTo>
                  <a:lnTo>
                    <a:pt x="107" y="1132"/>
                  </a:lnTo>
                  <a:lnTo>
                    <a:pt x="113" y="1082"/>
                  </a:lnTo>
                  <a:lnTo>
                    <a:pt x="125" y="1032"/>
                  </a:lnTo>
                  <a:lnTo>
                    <a:pt x="141" y="983"/>
                  </a:lnTo>
                  <a:lnTo>
                    <a:pt x="162" y="936"/>
                  </a:lnTo>
                  <a:lnTo>
                    <a:pt x="187" y="893"/>
                  </a:lnTo>
                  <a:lnTo>
                    <a:pt x="217" y="853"/>
                  </a:lnTo>
                  <a:lnTo>
                    <a:pt x="252" y="820"/>
                  </a:lnTo>
                  <a:lnTo>
                    <a:pt x="294" y="793"/>
                  </a:lnTo>
                  <a:lnTo>
                    <a:pt x="339" y="772"/>
                  </a:lnTo>
                  <a:lnTo>
                    <a:pt x="387" y="757"/>
                  </a:lnTo>
                  <a:lnTo>
                    <a:pt x="437" y="751"/>
                  </a:lnTo>
                  <a:lnTo>
                    <a:pt x="517" y="755"/>
                  </a:lnTo>
                  <a:lnTo>
                    <a:pt x="597" y="779"/>
                  </a:lnTo>
                  <a:lnTo>
                    <a:pt x="671" y="820"/>
                  </a:lnTo>
                  <a:lnTo>
                    <a:pt x="735" y="875"/>
                  </a:lnTo>
                  <a:lnTo>
                    <a:pt x="766" y="915"/>
                  </a:lnTo>
                  <a:lnTo>
                    <a:pt x="766" y="845"/>
                  </a:lnTo>
                  <a:lnTo>
                    <a:pt x="753" y="828"/>
                  </a:lnTo>
                  <a:lnTo>
                    <a:pt x="711" y="786"/>
                  </a:lnTo>
                  <a:lnTo>
                    <a:pt x="666" y="751"/>
                  </a:lnTo>
                  <a:lnTo>
                    <a:pt x="664" y="749"/>
                  </a:lnTo>
                  <a:lnTo>
                    <a:pt x="639" y="733"/>
                  </a:lnTo>
                  <a:lnTo>
                    <a:pt x="612" y="719"/>
                  </a:lnTo>
                  <a:lnTo>
                    <a:pt x="585" y="706"/>
                  </a:lnTo>
                  <a:lnTo>
                    <a:pt x="556" y="695"/>
                  </a:lnTo>
                  <a:lnTo>
                    <a:pt x="527" y="687"/>
                  </a:lnTo>
                  <a:lnTo>
                    <a:pt x="497" y="680"/>
                  </a:lnTo>
                  <a:lnTo>
                    <a:pt x="466" y="676"/>
                  </a:lnTo>
                  <a:lnTo>
                    <a:pt x="435" y="675"/>
                  </a:lnTo>
                  <a:lnTo>
                    <a:pt x="419" y="675"/>
                  </a:lnTo>
                  <a:lnTo>
                    <a:pt x="404" y="676"/>
                  </a:lnTo>
                  <a:lnTo>
                    <a:pt x="388" y="677"/>
                  </a:lnTo>
                  <a:lnTo>
                    <a:pt x="373" y="679"/>
                  </a:lnTo>
                  <a:lnTo>
                    <a:pt x="342" y="685"/>
                  </a:lnTo>
                  <a:lnTo>
                    <a:pt x="327" y="689"/>
                  </a:lnTo>
                  <a:lnTo>
                    <a:pt x="312" y="693"/>
                  </a:lnTo>
                  <a:lnTo>
                    <a:pt x="282" y="704"/>
                  </a:lnTo>
                  <a:lnTo>
                    <a:pt x="254" y="717"/>
                  </a:lnTo>
                  <a:lnTo>
                    <a:pt x="227" y="731"/>
                  </a:lnTo>
                  <a:lnTo>
                    <a:pt x="199" y="748"/>
                  </a:lnTo>
                  <a:lnTo>
                    <a:pt x="150" y="790"/>
                  </a:lnTo>
                  <a:lnTo>
                    <a:pt x="110" y="838"/>
                  </a:lnTo>
                  <a:lnTo>
                    <a:pt x="76" y="890"/>
                  </a:lnTo>
                  <a:lnTo>
                    <a:pt x="49" y="945"/>
                  </a:lnTo>
                  <a:lnTo>
                    <a:pt x="27" y="1003"/>
                  </a:lnTo>
                  <a:lnTo>
                    <a:pt x="12" y="1062"/>
                  </a:lnTo>
                  <a:lnTo>
                    <a:pt x="3" y="1123"/>
                  </a:lnTo>
                  <a:lnTo>
                    <a:pt x="0" y="1185"/>
                  </a:lnTo>
                  <a:lnTo>
                    <a:pt x="4" y="1247"/>
                  </a:lnTo>
                  <a:lnTo>
                    <a:pt x="17" y="1311"/>
                  </a:lnTo>
                  <a:lnTo>
                    <a:pt x="42" y="1372"/>
                  </a:lnTo>
                  <a:lnTo>
                    <a:pt x="80" y="1429"/>
                  </a:lnTo>
                  <a:lnTo>
                    <a:pt x="105" y="1454"/>
                  </a:lnTo>
                  <a:lnTo>
                    <a:pt x="132" y="1475"/>
                  </a:lnTo>
                  <a:lnTo>
                    <a:pt x="163" y="1493"/>
                  </a:lnTo>
                  <a:lnTo>
                    <a:pt x="194" y="1507"/>
                  </a:lnTo>
                  <a:lnTo>
                    <a:pt x="227" y="1516"/>
                  </a:lnTo>
                  <a:lnTo>
                    <a:pt x="260" y="1522"/>
                  </a:lnTo>
                  <a:lnTo>
                    <a:pt x="293" y="1524"/>
                  </a:lnTo>
                  <a:lnTo>
                    <a:pt x="325" y="1524"/>
                  </a:lnTo>
                  <a:lnTo>
                    <a:pt x="388" y="1517"/>
                  </a:lnTo>
                  <a:lnTo>
                    <a:pt x="449" y="1500"/>
                  </a:lnTo>
                  <a:lnTo>
                    <a:pt x="506" y="1475"/>
                  </a:lnTo>
                  <a:lnTo>
                    <a:pt x="559" y="1442"/>
                  </a:lnTo>
                  <a:lnTo>
                    <a:pt x="582" y="1424"/>
                  </a:lnTo>
                  <a:lnTo>
                    <a:pt x="607" y="1403"/>
                  </a:lnTo>
                  <a:lnTo>
                    <a:pt x="649" y="1360"/>
                  </a:lnTo>
                  <a:lnTo>
                    <a:pt x="686" y="1312"/>
                  </a:lnTo>
                  <a:lnTo>
                    <a:pt x="719" y="1263"/>
                  </a:lnTo>
                  <a:lnTo>
                    <a:pt x="734" y="1237"/>
                  </a:lnTo>
                  <a:lnTo>
                    <a:pt x="747" y="1211"/>
                  </a:lnTo>
                  <a:lnTo>
                    <a:pt x="760" y="1184"/>
                  </a:lnTo>
                  <a:lnTo>
                    <a:pt x="773" y="1158"/>
                  </a:lnTo>
                  <a:lnTo>
                    <a:pt x="783" y="1130"/>
                  </a:lnTo>
                  <a:lnTo>
                    <a:pt x="794" y="1103"/>
                  </a:lnTo>
                  <a:lnTo>
                    <a:pt x="803" y="1075"/>
                  </a:lnTo>
                  <a:lnTo>
                    <a:pt x="812" y="1048"/>
                  </a:lnTo>
                  <a:lnTo>
                    <a:pt x="832" y="973"/>
                  </a:lnTo>
                  <a:lnTo>
                    <a:pt x="838" y="942"/>
                  </a:lnTo>
                  <a:lnTo>
                    <a:pt x="847" y="896"/>
                  </a:lnTo>
                  <a:lnTo>
                    <a:pt x="859" y="819"/>
                  </a:lnTo>
                  <a:lnTo>
                    <a:pt x="865" y="741"/>
                  </a:lnTo>
                  <a:lnTo>
                    <a:pt x="866" y="663"/>
                  </a:lnTo>
                  <a:moveTo>
                    <a:pt x="6087" y="140"/>
                  </a:moveTo>
                  <a:lnTo>
                    <a:pt x="6087" y="120"/>
                  </a:lnTo>
                  <a:lnTo>
                    <a:pt x="6084" y="100"/>
                  </a:lnTo>
                  <a:lnTo>
                    <a:pt x="6079" y="80"/>
                  </a:lnTo>
                  <a:lnTo>
                    <a:pt x="6071" y="61"/>
                  </a:lnTo>
                  <a:lnTo>
                    <a:pt x="6070" y="59"/>
                  </a:lnTo>
                  <a:lnTo>
                    <a:pt x="6060" y="41"/>
                  </a:lnTo>
                  <a:lnTo>
                    <a:pt x="6043" y="23"/>
                  </a:lnTo>
                  <a:lnTo>
                    <a:pt x="6021" y="8"/>
                  </a:lnTo>
                  <a:lnTo>
                    <a:pt x="6007" y="3"/>
                  </a:lnTo>
                  <a:lnTo>
                    <a:pt x="5993" y="0"/>
                  </a:lnTo>
                  <a:lnTo>
                    <a:pt x="5979" y="0"/>
                  </a:lnTo>
                  <a:lnTo>
                    <a:pt x="5966" y="2"/>
                  </a:lnTo>
                  <a:lnTo>
                    <a:pt x="5954" y="6"/>
                  </a:lnTo>
                  <a:lnTo>
                    <a:pt x="5943" y="11"/>
                  </a:lnTo>
                  <a:lnTo>
                    <a:pt x="5933" y="17"/>
                  </a:lnTo>
                  <a:lnTo>
                    <a:pt x="5924" y="23"/>
                  </a:lnTo>
                  <a:lnTo>
                    <a:pt x="5915" y="29"/>
                  </a:lnTo>
                  <a:lnTo>
                    <a:pt x="5907" y="35"/>
                  </a:lnTo>
                  <a:lnTo>
                    <a:pt x="5900" y="42"/>
                  </a:lnTo>
                  <a:lnTo>
                    <a:pt x="5892" y="49"/>
                  </a:lnTo>
                  <a:lnTo>
                    <a:pt x="5885" y="55"/>
                  </a:lnTo>
                  <a:lnTo>
                    <a:pt x="5876" y="65"/>
                  </a:lnTo>
                  <a:lnTo>
                    <a:pt x="5872" y="71"/>
                  </a:lnTo>
                  <a:lnTo>
                    <a:pt x="5867" y="77"/>
                  </a:lnTo>
                  <a:lnTo>
                    <a:pt x="5864" y="83"/>
                  </a:lnTo>
                  <a:lnTo>
                    <a:pt x="5847" y="121"/>
                  </a:lnTo>
                  <a:lnTo>
                    <a:pt x="5835" y="158"/>
                  </a:lnTo>
                  <a:lnTo>
                    <a:pt x="5827" y="195"/>
                  </a:lnTo>
                  <a:lnTo>
                    <a:pt x="5819" y="232"/>
                  </a:lnTo>
                  <a:lnTo>
                    <a:pt x="5813" y="269"/>
                  </a:lnTo>
                  <a:lnTo>
                    <a:pt x="5808" y="305"/>
                  </a:lnTo>
                  <a:lnTo>
                    <a:pt x="5803" y="342"/>
                  </a:lnTo>
                  <a:lnTo>
                    <a:pt x="5798" y="379"/>
                  </a:lnTo>
                  <a:lnTo>
                    <a:pt x="5790" y="463"/>
                  </a:lnTo>
                  <a:lnTo>
                    <a:pt x="5783" y="546"/>
                  </a:lnTo>
                  <a:lnTo>
                    <a:pt x="5778" y="630"/>
                  </a:lnTo>
                  <a:lnTo>
                    <a:pt x="5775" y="714"/>
                  </a:lnTo>
                  <a:lnTo>
                    <a:pt x="5774" y="797"/>
                  </a:lnTo>
                  <a:lnTo>
                    <a:pt x="5774" y="880"/>
                  </a:lnTo>
                  <a:lnTo>
                    <a:pt x="5776" y="964"/>
                  </a:lnTo>
                  <a:lnTo>
                    <a:pt x="5778" y="1047"/>
                  </a:lnTo>
                  <a:lnTo>
                    <a:pt x="5781" y="1130"/>
                  </a:lnTo>
                  <a:lnTo>
                    <a:pt x="5786" y="1213"/>
                  </a:lnTo>
                  <a:lnTo>
                    <a:pt x="5791" y="1296"/>
                  </a:lnTo>
                  <a:lnTo>
                    <a:pt x="5795" y="1378"/>
                  </a:lnTo>
                  <a:lnTo>
                    <a:pt x="5799" y="1462"/>
                  </a:lnTo>
                  <a:lnTo>
                    <a:pt x="5802" y="1544"/>
                  </a:lnTo>
                  <a:lnTo>
                    <a:pt x="5803" y="1580"/>
                  </a:lnTo>
                  <a:lnTo>
                    <a:pt x="5803" y="1616"/>
                  </a:lnTo>
                  <a:lnTo>
                    <a:pt x="5803" y="1651"/>
                  </a:lnTo>
                  <a:lnTo>
                    <a:pt x="5802" y="1687"/>
                  </a:lnTo>
                  <a:lnTo>
                    <a:pt x="5799" y="1722"/>
                  </a:lnTo>
                  <a:lnTo>
                    <a:pt x="5795" y="1757"/>
                  </a:lnTo>
                  <a:lnTo>
                    <a:pt x="5789" y="1790"/>
                  </a:lnTo>
                  <a:lnTo>
                    <a:pt x="5779" y="1819"/>
                  </a:lnTo>
                  <a:lnTo>
                    <a:pt x="5771" y="1834"/>
                  </a:lnTo>
                  <a:lnTo>
                    <a:pt x="5763" y="1849"/>
                  </a:lnTo>
                  <a:lnTo>
                    <a:pt x="5754" y="1862"/>
                  </a:lnTo>
                  <a:lnTo>
                    <a:pt x="5744" y="1873"/>
                  </a:lnTo>
                  <a:lnTo>
                    <a:pt x="5734" y="1882"/>
                  </a:lnTo>
                  <a:lnTo>
                    <a:pt x="5723" y="1888"/>
                  </a:lnTo>
                  <a:lnTo>
                    <a:pt x="5712" y="1891"/>
                  </a:lnTo>
                  <a:lnTo>
                    <a:pt x="5701" y="1890"/>
                  </a:lnTo>
                  <a:lnTo>
                    <a:pt x="5679" y="1879"/>
                  </a:lnTo>
                  <a:lnTo>
                    <a:pt x="5658" y="1858"/>
                  </a:lnTo>
                  <a:lnTo>
                    <a:pt x="5642" y="1831"/>
                  </a:lnTo>
                  <a:lnTo>
                    <a:pt x="5633" y="1802"/>
                  </a:lnTo>
                  <a:lnTo>
                    <a:pt x="5631" y="1792"/>
                  </a:lnTo>
                  <a:lnTo>
                    <a:pt x="5626" y="1782"/>
                  </a:lnTo>
                  <a:lnTo>
                    <a:pt x="5618" y="1774"/>
                  </a:lnTo>
                  <a:lnTo>
                    <a:pt x="5601" y="1763"/>
                  </a:lnTo>
                  <a:lnTo>
                    <a:pt x="5581" y="1759"/>
                  </a:lnTo>
                  <a:lnTo>
                    <a:pt x="5561" y="1762"/>
                  </a:lnTo>
                  <a:lnTo>
                    <a:pt x="5544" y="1774"/>
                  </a:lnTo>
                  <a:lnTo>
                    <a:pt x="5532" y="1791"/>
                  </a:lnTo>
                  <a:lnTo>
                    <a:pt x="5528" y="1811"/>
                  </a:lnTo>
                  <a:lnTo>
                    <a:pt x="5532" y="1831"/>
                  </a:lnTo>
                  <a:lnTo>
                    <a:pt x="5543" y="1848"/>
                  </a:lnTo>
                  <a:lnTo>
                    <a:pt x="5546" y="1852"/>
                  </a:lnTo>
                  <a:lnTo>
                    <a:pt x="5562" y="1868"/>
                  </a:lnTo>
                  <a:lnTo>
                    <a:pt x="5578" y="1882"/>
                  </a:lnTo>
                  <a:lnTo>
                    <a:pt x="5594" y="1895"/>
                  </a:lnTo>
                  <a:lnTo>
                    <a:pt x="5611" y="1908"/>
                  </a:lnTo>
                  <a:lnTo>
                    <a:pt x="5629" y="1920"/>
                  </a:lnTo>
                  <a:lnTo>
                    <a:pt x="5648" y="1931"/>
                  </a:lnTo>
                  <a:lnTo>
                    <a:pt x="5670" y="1940"/>
                  </a:lnTo>
                  <a:lnTo>
                    <a:pt x="5694" y="1945"/>
                  </a:lnTo>
                  <a:lnTo>
                    <a:pt x="5719" y="1943"/>
                  </a:lnTo>
                  <a:lnTo>
                    <a:pt x="5743" y="1936"/>
                  </a:lnTo>
                  <a:lnTo>
                    <a:pt x="5764" y="1924"/>
                  </a:lnTo>
                  <a:lnTo>
                    <a:pt x="5781" y="1910"/>
                  </a:lnTo>
                  <a:lnTo>
                    <a:pt x="5795" y="1894"/>
                  </a:lnTo>
                  <a:lnTo>
                    <a:pt x="5797" y="1891"/>
                  </a:lnTo>
                  <a:lnTo>
                    <a:pt x="5807" y="1878"/>
                  </a:lnTo>
                  <a:lnTo>
                    <a:pt x="5818" y="1861"/>
                  </a:lnTo>
                  <a:lnTo>
                    <a:pt x="5827" y="1843"/>
                  </a:lnTo>
                  <a:lnTo>
                    <a:pt x="5836" y="1824"/>
                  </a:lnTo>
                  <a:lnTo>
                    <a:pt x="5843" y="1805"/>
                  </a:lnTo>
                  <a:lnTo>
                    <a:pt x="5847" y="1786"/>
                  </a:lnTo>
                  <a:lnTo>
                    <a:pt x="5852" y="1767"/>
                  </a:lnTo>
                  <a:lnTo>
                    <a:pt x="5855" y="1748"/>
                  </a:lnTo>
                  <a:lnTo>
                    <a:pt x="5858" y="1730"/>
                  </a:lnTo>
                  <a:lnTo>
                    <a:pt x="5861" y="1711"/>
                  </a:lnTo>
                  <a:lnTo>
                    <a:pt x="5863" y="1692"/>
                  </a:lnTo>
                  <a:lnTo>
                    <a:pt x="5867" y="1656"/>
                  </a:lnTo>
                  <a:lnTo>
                    <a:pt x="5871" y="1619"/>
                  </a:lnTo>
                  <a:lnTo>
                    <a:pt x="5875" y="1582"/>
                  </a:lnTo>
                  <a:lnTo>
                    <a:pt x="5878" y="1545"/>
                  </a:lnTo>
                  <a:lnTo>
                    <a:pt x="5883" y="1461"/>
                  </a:lnTo>
                  <a:lnTo>
                    <a:pt x="5887" y="1378"/>
                  </a:lnTo>
                  <a:lnTo>
                    <a:pt x="5891" y="1295"/>
                  </a:lnTo>
                  <a:lnTo>
                    <a:pt x="5894" y="1211"/>
                  </a:lnTo>
                  <a:lnTo>
                    <a:pt x="5895" y="1128"/>
                  </a:lnTo>
                  <a:lnTo>
                    <a:pt x="5896" y="1045"/>
                  </a:lnTo>
                  <a:lnTo>
                    <a:pt x="5895" y="962"/>
                  </a:lnTo>
                  <a:lnTo>
                    <a:pt x="5894" y="889"/>
                  </a:lnTo>
                  <a:lnTo>
                    <a:pt x="5892" y="816"/>
                  </a:lnTo>
                  <a:lnTo>
                    <a:pt x="5890" y="744"/>
                  </a:lnTo>
                  <a:lnTo>
                    <a:pt x="5888" y="672"/>
                  </a:lnTo>
                  <a:lnTo>
                    <a:pt x="5885" y="599"/>
                  </a:lnTo>
                  <a:lnTo>
                    <a:pt x="5882" y="527"/>
                  </a:lnTo>
                  <a:lnTo>
                    <a:pt x="5879" y="455"/>
                  </a:lnTo>
                  <a:lnTo>
                    <a:pt x="5878" y="383"/>
                  </a:lnTo>
                  <a:lnTo>
                    <a:pt x="5878" y="347"/>
                  </a:lnTo>
                  <a:lnTo>
                    <a:pt x="5879" y="311"/>
                  </a:lnTo>
                  <a:lnTo>
                    <a:pt x="5881" y="276"/>
                  </a:lnTo>
                  <a:lnTo>
                    <a:pt x="5883" y="240"/>
                  </a:lnTo>
                  <a:lnTo>
                    <a:pt x="5887" y="205"/>
                  </a:lnTo>
                  <a:lnTo>
                    <a:pt x="5892" y="171"/>
                  </a:lnTo>
                  <a:lnTo>
                    <a:pt x="5900" y="138"/>
                  </a:lnTo>
                  <a:lnTo>
                    <a:pt x="5911" y="108"/>
                  </a:lnTo>
                  <a:lnTo>
                    <a:pt x="5913" y="104"/>
                  </a:lnTo>
                  <a:lnTo>
                    <a:pt x="5915" y="100"/>
                  </a:lnTo>
                  <a:lnTo>
                    <a:pt x="5917" y="96"/>
                  </a:lnTo>
                  <a:lnTo>
                    <a:pt x="5921" y="92"/>
                  </a:lnTo>
                  <a:lnTo>
                    <a:pt x="5927" y="86"/>
                  </a:lnTo>
                  <a:lnTo>
                    <a:pt x="5935" y="78"/>
                  </a:lnTo>
                  <a:lnTo>
                    <a:pt x="5943" y="72"/>
                  </a:lnTo>
                  <a:lnTo>
                    <a:pt x="5952" y="67"/>
                  </a:lnTo>
                  <a:lnTo>
                    <a:pt x="5961" y="62"/>
                  </a:lnTo>
                  <a:lnTo>
                    <a:pt x="5969" y="59"/>
                  </a:lnTo>
                  <a:lnTo>
                    <a:pt x="5984" y="59"/>
                  </a:lnTo>
                  <a:lnTo>
                    <a:pt x="5988" y="60"/>
                  </a:lnTo>
                  <a:lnTo>
                    <a:pt x="5992" y="63"/>
                  </a:lnTo>
                  <a:lnTo>
                    <a:pt x="5999" y="70"/>
                  </a:lnTo>
                  <a:lnTo>
                    <a:pt x="6006" y="79"/>
                  </a:lnTo>
                  <a:lnTo>
                    <a:pt x="6014" y="90"/>
                  </a:lnTo>
                  <a:lnTo>
                    <a:pt x="6021" y="104"/>
                  </a:lnTo>
                  <a:lnTo>
                    <a:pt x="6028" y="118"/>
                  </a:lnTo>
                  <a:lnTo>
                    <a:pt x="6036" y="133"/>
                  </a:lnTo>
                  <a:lnTo>
                    <a:pt x="6044" y="149"/>
                  </a:lnTo>
                  <a:lnTo>
                    <a:pt x="6052" y="164"/>
                  </a:lnTo>
                  <a:lnTo>
                    <a:pt x="6053" y="166"/>
                  </a:lnTo>
                  <a:lnTo>
                    <a:pt x="6056" y="170"/>
                  </a:lnTo>
                  <a:lnTo>
                    <a:pt x="6060" y="173"/>
                  </a:lnTo>
                  <a:lnTo>
                    <a:pt x="6074" y="175"/>
                  </a:lnTo>
                  <a:lnTo>
                    <a:pt x="6083" y="169"/>
                  </a:lnTo>
                  <a:lnTo>
                    <a:pt x="6085" y="160"/>
                  </a:lnTo>
                  <a:lnTo>
                    <a:pt x="6087" y="140"/>
                  </a:lnTo>
                </a:path>
              </a:pathLst>
            </a:custGeom>
            <a:solidFill>
              <a:srgbClr val="18428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s-BO"/>
            </a:p>
          </p:txBody>
        </p:sp>
      </p:grpSp>
    </p:spTree>
    <p:extLst>
      <p:ext uri="{BB962C8B-B14F-4D97-AF65-F5344CB8AC3E}">
        <p14:creationId xmlns:p14="http://schemas.microsoft.com/office/powerpoint/2010/main" val="131325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791AB0E-3C82-4361-8F0E-6633F393BE61}"/>
              </a:ext>
            </a:extLst>
          </p:cNvPr>
          <p:cNvSpPr>
            <a:spLocks noGrp="1"/>
          </p:cNvSpPr>
          <p:nvPr>
            <p:ph type="title"/>
          </p:nvPr>
        </p:nvSpPr>
        <p:spPr>
          <a:xfrm>
            <a:off x="4280452" y="823107"/>
            <a:ext cx="3991511" cy="979189"/>
          </a:xfrm>
          <a:solidFill>
            <a:schemeClr val="accent4"/>
          </a:solidFill>
        </p:spPr>
        <p:txBody>
          <a:bodyPr/>
          <a:lstStyle/>
          <a:p>
            <a:r>
              <a:rPr lang="es-BO" b="1" dirty="0">
                <a:solidFill>
                  <a:schemeClr val="bg1"/>
                </a:solidFill>
              </a:rPr>
              <a:t>CALCULOS</a:t>
            </a:r>
          </a:p>
        </p:txBody>
      </p:sp>
      <p:pic>
        <p:nvPicPr>
          <p:cNvPr id="4" name="Imagen 3">
            <a:extLst>
              <a:ext uri="{FF2B5EF4-FFF2-40B4-BE49-F238E27FC236}">
                <a16:creationId xmlns="" xmlns:a16="http://schemas.microsoft.com/office/drawing/2014/main" id="{99101D63-71A4-4DD0-8B56-7346F0B5A6C5}"/>
              </a:ext>
            </a:extLst>
          </p:cNvPr>
          <p:cNvPicPr>
            <a:picLocks noChangeAspect="1"/>
          </p:cNvPicPr>
          <p:nvPr/>
        </p:nvPicPr>
        <p:blipFill rotWithShape="1">
          <a:blip r:embed="rId2"/>
          <a:srcRect l="36762" t="31903" r="21363" b="26076"/>
          <a:stretch/>
        </p:blipFill>
        <p:spPr>
          <a:xfrm>
            <a:off x="2369713" y="1949786"/>
            <a:ext cx="7484179" cy="3900626"/>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409" y="68025"/>
            <a:ext cx="2077516" cy="914107"/>
          </a:xfrm>
          <a:prstGeom prst="rect">
            <a:avLst/>
          </a:prstGeom>
        </p:spPr>
      </p:pic>
      <p:grpSp>
        <p:nvGrpSpPr>
          <p:cNvPr id="6" name="Grupo 5"/>
          <p:cNvGrpSpPr>
            <a:grpSpLocks/>
          </p:cNvGrpSpPr>
          <p:nvPr/>
        </p:nvGrpSpPr>
        <p:grpSpPr bwMode="auto">
          <a:xfrm>
            <a:off x="10896597" y="5576552"/>
            <a:ext cx="1219200" cy="1161907"/>
            <a:chOff x="783" y="801"/>
            <a:chExt cx="10339" cy="10320"/>
          </a:xfrm>
        </p:grpSpPr>
        <p:pic>
          <p:nvPicPr>
            <p:cNvPr id="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3" y="801"/>
              <a:ext cx="10339" cy="1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33" y="2374"/>
              <a:ext cx="6439" cy="5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38" y="4200"/>
              <a:ext cx="3229" cy="3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AutoShape 6"/>
            <p:cNvSpPr>
              <a:spLocks/>
            </p:cNvSpPr>
            <p:nvPr/>
          </p:nvSpPr>
          <p:spPr bwMode="auto">
            <a:xfrm>
              <a:off x="2835" y="3655"/>
              <a:ext cx="6088" cy="1945"/>
            </a:xfrm>
            <a:custGeom>
              <a:avLst/>
              <a:gdLst>
                <a:gd name="T0" fmla="+- 0 3660 2836"/>
                <a:gd name="T1" fmla="*/ T0 w 6088"/>
                <a:gd name="T2" fmla="+- 0 4063 3655"/>
                <a:gd name="T3" fmla="*/ 4063 h 1945"/>
                <a:gd name="T4" fmla="+- 0 3584 2836"/>
                <a:gd name="T5" fmla="*/ T4 w 6088"/>
                <a:gd name="T6" fmla="+- 0 3918 3655"/>
                <a:gd name="T7" fmla="*/ 3918 h 1945"/>
                <a:gd name="T8" fmla="+- 0 3448 2836"/>
                <a:gd name="T9" fmla="*/ T8 w 6088"/>
                <a:gd name="T10" fmla="+- 0 3822 3655"/>
                <a:gd name="T11" fmla="*/ 3822 h 1945"/>
                <a:gd name="T12" fmla="+- 0 3281 2836"/>
                <a:gd name="T13" fmla="*/ T12 w 6088"/>
                <a:gd name="T14" fmla="+- 0 3821 3655"/>
                <a:gd name="T15" fmla="*/ 3821 h 1945"/>
                <a:gd name="T16" fmla="+- 0 3093 2836"/>
                <a:gd name="T17" fmla="*/ T16 w 6088"/>
                <a:gd name="T18" fmla="+- 0 3918 3655"/>
                <a:gd name="T19" fmla="*/ 3918 h 1945"/>
                <a:gd name="T20" fmla="+- 0 3127 2836"/>
                <a:gd name="T21" fmla="*/ T20 w 6088"/>
                <a:gd name="T22" fmla="+- 0 3974 3655"/>
                <a:gd name="T23" fmla="*/ 3974 h 1945"/>
                <a:gd name="T24" fmla="+- 0 3370 2836"/>
                <a:gd name="T25" fmla="*/ T24 w 6088"/>
                <a:gd name="T26" fmla="+- 0 3919 3655"/>
                <a:gd name="T27" fmla="*/ 3919 h 1945"/>
                <a:gd name="T28" fmla="+- 0 3530 2836"/>
                <a:gd name="T29" fmla="*/ T28 w 6088"/>
                <a:gd name="T30" fmla="+- 0 4056 3655"/>
                <a:gd name="T31" fmla="*/ 4056 h 1945"/>
                <a:gd name="T32" fmla="+- 0 3606 2836"/>
                <a:gd name="T33" fmla="*/ T32 w 6088"/>
                <a:gd name="T34" fmla="+- 0 4339 3655"/>
                <a:gd name="T35" fmla="*/ 4339 h 1945"/>
                <a:gd name="T36" fmla="+- 0 3599 2836"/>
                <a:gd name="T37" fmla="*/ T36 w 6088"/>
                <a:gd name="T38" fmla="+- 0 4598 3655"/>
                <a:gd name="T39" fmla="*/ 4598 h 1945"/>
                <a:gd name="T40" fmla="+- 0 3493 2836"/>
                <a:gd name="T41" fmla="*/ T40 w 6088"/>
                <a:gd name="T42" fmla="+- 0 4879 3655"/>
                <a:gd name="T43" fmla="*/ 4879 h 1945"/>
                <a:gd name="T44" fmla="+- 0 3303 2836"/>
                <a:gd name="T45" fmla="*/ T44 w 6088"/>
                <a:gd name="T46" fmla="+- 0 5049 3655"/>
                <a:gd name="T47" fmla="*/ 5049 h 1945"/>
                <a:gd name="T48" fmla="+- 0 3068 2836"/>
                <a:gd name="T49" fmla="*/ T48 w 6088"/>
                <a:gd name="T50" fmla="+- 0 5062 3655"/>
                <a:gd name="T51" fmla="*/ 5062 h 1945"/>
                <a:gd name="T52" fmla="+- 0 2946 2836"/>
                <a:gd name="T53" fmla="*/ T52 w 6088"/>
                <a:gd name="T54" fmla="+- 0 4887 3655"/>
                <a:gd name="T55" fmla="*/ 4887 h 1945"/>
                <a:gd name="T56" fmla="+- 0 2961 2836"/>
                <a:gd name="T57" fmla="*/ T56 w 6088"/>
                <a:gd name="T58" fmla="+- 0 4687 3655"/>
                <a:gd name="T59" fmla="*/ 4687 h 1945"/>
                <a:gd name="T60" fmla="+- 0 3088 2836"/>
                <a:gd name="T61" fmla="*/ T60 w 6088"/>
                <a:gd name="T62" fmla="+- 0 4475 3655"/>
                <a:gd name="T63" fmla="*/ 4475 h 1945"/>
                <a:gd name="T64" fmla="+- 0 3353 2836"/>
                <a:gd name="T65" fmla="*/ T64 w 6088"/>
                <a:gd name="T66" fmla="+- 0 4410 3655"/>
                <a:gd name="T67" fmla="*/ 4410 h 1945"/>
                <a:gd name="T68" fmla="+- 0 3602 2836"/>
                <a:gd name="T69" fmla="*/ T68 w 6088"/>
                <a:gd name="T70" fmla="+- 0 4500 3655"/>
                <a:gd name="T71" fmla="*/ 4500 h 1945"/>
                <a:gd name="T72" fmla="+- 0 3475 2836"/>
                <a:gd name="T73" fmla="*/ T72 w 6088"/>
                <a:gd name="T74" fmla="+- 0 4388 3655"/>
                <a:gd name="T75" fmla="*/ 4388 h 1945"/>
                <a:gd name="T76" fmla="+- 0 3333 2836"/>
                <a:gd name="T77" fmla="*/ T76 w 6088"/>
                <a:gd name="T78" fmla="+- 0 4335 3655"/>
                <a:gd name="T79" fmla="*/ 4335 h 1945"/>
                <a:gd name="T80" fmla="+- 0 3224 2836"/>
                <a:gd name="T81" fmla="*/ T80 w 6088"/>
                <a:gd name="T82" fmla="+- 0 4332 3655"/>
                <a:gd name="T83" fmla="*/ 4332 h 1945"/>
                <a:gd name="T84" fmla="+- 0 3118 2836"/>
                <a:gd name="T85" fmla="*/ T84 w 6088"/>
                <a:gd name="T86" fmla="+- 0 4359 3655"/>
                <a:gd name="T87" fmla="*/ 4359 h 1945"/>
                <a:gd name="T88" fmla="+- 0 2946 2836"/>
                <a:gd name="T89" fmla="*/ T88 w 6088"/>
                <a:gd name="T90" fmla="+- 0 4493 3655"/>
                <a:gd name="T91" fmla="*/ 4493 h 1945"/>
                <a:gd name="T92" fmla="+- 0 2839 2836"/>
                <a:gd name="T93" fmla="*/ T92 w 6088"/>
                <a:gd name="T94" fmla="+- 0 4778 3655"/>
                <a:gd name="T95" fmla="*/ 4778 h 1945"/>
                <a:gd name="T96" fmla="+- 0 2916 2836"/>
                <a:gd name="T97" fmla="*/ T96 w 6088"/>
                <a:gd name="T98" fmla="+- 0 5084 3655"/>
                <a:gd name="T99" fmla="*/ 5084 h 1945"/>
                <a:gd name="T100" fmla="+- 0 3063 2836"/>
                <a:gd name="T101" fmla="*/ T100 w 6088"/>
                <a:gd name="T102" fmla="+- 0 5171 3655"/>
                <a:gd name="T103" fmla="*/ 5171 h 1945"/>
                <a:gd name="T104" fmla="+- 0 3285 2836"/>
                <a:gd name="T105" fmla="*/ T104 w 6088"/>
                <a:gd name="T106" fmla="+- 0 5155 3655"/>
                <a:gd name="T107" fmla="*/ 5155 h 1945"/>
                <a:gd name="T108" fmla="+- 0 3485 2836"/>
                <a:gd name="T109" fmla="*/ T108 w 6088"/>
                <a:gd name="T110" fmla="+- 0 5015 3655"/>
                <a:gd name="T111" fmla="*/ 5015 h 1945"/>
                <a:gd name="T112" fmla="+- 0 3596 2836"/>
                <a:gd name="T113" fmla="*/ T112 w 6088"/>
                <a:gd name="T114" fmla="+- 0 4839 3655"/>
                <a:gd name="T115" fmla="*/ 4839 h 1945"/>
                <a:gd name="T116" fmla="+- 0 3648 2836"/>
                <a:gd name="T117" fmla="*/ T116 w 6088"/>
                <a:gd name="T118" fmla="+- 0 4703 3655"/>
                <a:gd name="T119" fmla="*/ 4703 h 1945"/>
                <a:gd name="T120" fmla="+- 0 3701 2836"/>
                <a:gd name="T121" fmla="*/ T120 w 6088"/>
                <a:gd name="T122" fmla="+- 0 4396 3655"/>
                <a:gd name="T123" fmla="*/ 4396 h 1945"/>
                <a:gd name="T124" fmla="+- 0 8915 2836"/>
                <a:gd name="T125" fmla="*/ T124 w 6088"/>
                <a:gd name="T126" fmla="+- 0 3735 3655"/>
                <a:gd name="T127" fmla="*/ 3735 h 1945"/>
                <a:gd name="T128" fmla="+- 0 8857 2836"/>
                <a:gd name="T129" fmla="*/ T128 w 6088"/>
                <a:gd name="T130" fmla="+- 0 3663 3655"/>
                <a:gd name="T131" fmla="*/ 3663 h 1945"/>
                <a:gd name="T132" fmla="+- 0 8790 2836"/>
                <a:gd name="T133" fmla="*/ T132 w 6088"/>
                <a:gd name="T134" fmla="+- 0 3661 3655"/>
                <a:gd name="T135" fmla="*/ 3661 h 1945"/>
                <a:gd name="T136" fmla="+- 0 8743 2836"/>
                <a:gd name="T137" fmla="*/ T136 w 6088"/>
                <a:gd name="T138" fmla="+- 0 3690 3655"/>
                <a:gd name="T139" fmla="*/ 3690 h 1945"/>
                <a:gd name="T140" fmla="+- 0 8708 2836"/>
                <a:gd name="T141" fmla="*/ T140 w 6088"/>
                <a:gd name="T142" fmla="+- 0 3726 3655"/>
                <a:gd name="T143" fmla="*/ 3726 h 1945"/>
                <a:gd name="T144" fmla="+- 0 8663 2836"/>
                <a:gd name="T145" fmla="*/ T144 w 6088"/>
                <a:gd name="T146" fmla="+- 0 3850 3655"/>
                <a:gd name="T147" fmla="*/ 3850 h 1945"/>
                <a:gd name="T148" fmla="+- 0 8634 2836"/>
                <a:gd name="T149" fmla="*/ T148 w 6088"/>
                <a:gd name="T150" fmla="+- 0 4034 3655"/>
                <a:gd name="T151" fmla="*/ 4034 h 1945"/>
                <a:gd name="T152" fmla="+- 0 8610 2836"/>
                <a:gd name="T153" fmla="*/ T152 w 6088"/>
                <a:gd name="T154" fmla="+- 0 4452 3655"/>
                <a:gd name="T155" fmla="*/ 4452 h 1945"/>
                <a:gd name="T156" fmla="+- 0 8622 2836"/>
                <a:gd name="T157" fmla="*/ T156 w 6088"/>
                <a:gd name="T158" fmla="+- 0 4868 3655"/>
                <a:gd name="T159" fmla="*/ 4868 h 1945"/>
                <a:gd name="T160" fmla="+- 0 8639 2836"/>
                <a:gd name="T161" fmla="*/ T160 w 6088"/>
                <a:gd name="T162" fmla="+- 0 5235 3655"/>
                <a:gd name="T163" fmla="*/ 5235 h 1945"/>
                <a:gd name="T164" fmla="+- 0 8631 2836"/>
                <a:gd name="T165" fmla="*/ T164 w 6088"/>
                <a:gd name="T166" fmla="+- 0 5412 3655"/>
                <a:gd name="T167" fmla="*/ 5412 h 1945"/>
                <a:gd name="T168" fmla="+- 0 8590 2836"/>
                <a:gd name="T169" fmla="*/ T168 w 6088"/>
                <a:gd name="T170" fmla="+- 0 5517 3655"/>
                <a:gd name="T171" fmla="*/ 5517 h 1945"/>
                <a:gd name="T172" fmla="+- 0 8537 2836"/>
                <a:gd name="T173" fmla="*/ T172 w 6088"/>
                <a:gd name="T174" fmla="+- 0 5545 3655"/>
                <a:gd name="T175" fmla="*/ 5545 h 1945"/>
                <a:gd name="T176" fmla="+- 0 8467 2836"/>
                <a:gd name="T177" fmla="*/ T176 w 6088"/>
                <a:gd name="T178" fmla="+- 0 5447 3655"/>
                <a:gd name="T179" fmla="*/ 5447 h 1945"/>
                <a:gd name="T180" fmla="+- 0 8397 2836"/>
                <a:gd name="T181" fmla="*/ T180 w 6088"/>
                <a:gd name="T182" fmla="+- 0 5417 3655"/>
                <a:gd name="T183" fmla="*/ 5417 h 1945"/>
                <a:gd name="T184" fmla="+- 0 8379 2836"/>
                <a:gd name="T185" fmla="*/ T184 w 6088"/>
                <a:gd name="T186" fmla="+- 0 5503 3655"/>
                <a:gd name="T187" fmla="*/ 5503 h 1945"/>
                <a:gd name="T188" fmla="+- 0 8447 2836"/>
                <a:gd name="T189" fmla="*/ T188 w 6088"/>
                <a:gd name="T190" fmla="+- 0 5563 3655"/>
                <a:gd name="T191" fmla="*/ 5563 h 1945"/>
                <a:gd name="T192" fmla="+- 0 8555 2836"/>
                <a:gd name="T193" fmla="*/ T192 w 6088"/>
                <a:gd name="T194" fmla="+- 0 5598 3655"/>
                <a:gd name="T195" fmla="*/ 5598 h 1945"/>
                <a:gd name="T196" fmla="+- 0 8633 2836"/>
                <a:gd name="T197" fmla="*/ T196 w 6088"/>
                <a:gd name="T198" fmla="+- 0 5546 3655"/>
                <a:gd name="T199" fmla="*/ 5546 h 1945"/>
                <a:gd name="T200" fmla="+- 0 8679 2836"/>
                <a:gd name="T201" fmla="*/ T200 w 6088"/>
                <a:gd name="T202" fmla="+- 0 5460 3655"/>
                <a:gd name="T203" fmla="*/ 5460 h 1945"/>
                <a:gd name="T204" fmla="+- 0 8697 2836"/>
                <a:gd name="T205" fmla="*/ T204 w 6088"/>
                <a:gd name="T206" fmla="+- 0 5366 3655"/>
                <a:gd name="T207" fmla="*/ 5366 h 1945"/>
                <a:gd name="T208" fmla="+- 0 8714 2836"/>
                <a:gd name="T209" fmla="*/ T208 w 6088"/>
                <a:gd name="T210" fmla="+- 0 5200 3655"/>
                <a:gd name="T211" fmla="*/ 5200 h 1945"/>
                <a:gd name="T212" fmla="+- 0 8731 2836"/>
                <a:gd name="T213" fmla="*/ T212 w 6088"/>
                <a:gd name="T214" fmla="+- 0 4783 3655"/>
                <a:gd name="T215" fmla="*/ 4783 h 1945"/>
                <a:gd name="T216" fmla="+- 0 8726 2836"/>
                <a:gd name="T217" fmla="*/ T216 w 6088"/>
                <a:gd name="T218" fmla="+- 0 4399 3655"/>
                <a:gd name="T219" fmla="*/ 4399 h 1945"/>
                <a:gd name="T220" fmla="+- 0 8714 2836"/>
                <a:gd name="T221" fmla="*/ T220 w 6088"/>
                <a:gd name="T222" fmla="+- 0 4038 3655"/>
                <a:gd name="T223" fmla="*/ 4038 h 1945"/>
                <a:gd name="T224" fmla="+- 0 8723 2836"/>
                <a:gd name="T225" fmla="*/ T224 w 6088"/>
                <a:gd name="T226" fmla="+- 0 3860 3655"/>
                <a:gd name="T227" fmla="*/ 3860 h 1945"/>
                <a:gd name="T228" fmla="+- 0 8751 2836"/>
                <a:gd name="T229" fmla="*/ T228 w 6088"/>
                <a:gd name="T230" fmla="+- 0 3755 3655"/>
                <a:gd name="T231" fmla="*/ 3755 h 1945"/>
                <a:gd name="T232" fmla="+- 0 8779 2836"/>
                <a:gd name="T233" fmla="*/ T232 w 6088"/>
                <a:gd name="T234" fmla="+- 0 3727 3655"/>
                <a:gd name="T235" fmla="*/ 3727 h 1945"/>
                <a:gd name="T236" fmla="+- 0 8824 2836"/>
                <a:gd name="T237" fmla="*/ T236 w 6088"/>
                <a:gd name="T238" fmla="+- 0 3715 3655"/>
                <a:gd name="T239" fmla="*/ 3715 h 1945"/>
                <a:gd name="T240" fmla="+- 0 8857 2836"/>
                <a:gd name="T241" fmla="*/ T240 w 6088"/>
                <a:gd name="T242" fmla="+- 0 3759 3655"/>
                <a:gd name="T243" fmla="*/ 3759 h 1945"/>
                <a:gd name="T244" fmla="+- 0 8889 2836"/>
                <a:gd name="T245" fmla="*/ T244 w 6088"/>
                <a:gd name="T246" fmla="+- 0 3821 3655"/>
                <a:gd name="T247" fmla="*/ 3821 h 1945"/>
                <a:gd name="T248" fmla="+- 0 8921 2836"/>
                <a:gd name="T249" fmla="*/ T248 w 6088"/>
                <a:gd name="T250" fmla="+- 0 3815 3655"/>
                <a:gd name="T251" fmla="*/ 3815 h 194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 ang="0">
                  <a:pos x="T241" y="T243"/>
                </a:cxn>
                <a:cxn ang="0">
                  <a:pos x="T245" y="T247"/>
                </a:cxn>
                <a:cxn ang="0">
                  <a:pos x="T249" y="T251"/>
                </a:cxn>
              </a:cxnLst>
              <a:rect l="0" t="0" r="r" b="b"/>
              <a:pathLst>
                <a:path w="6088" h="1945">
                  <a:moveTo>
                    <a:pt x="866" y="663"/>
                  </a:moveTo>
                  <a:lnTo>
                    <a:pt x="861" y="584"/>
                  </a:lnTo>
                  <a:lnTo>
                    <a:pt x="853" y="525"/>
                  </a:lnTo>
                  <a:lnTo>
                    <a:pt x="841" y="466"/>
                  </a:lnTo>
                  <a:lnTo>
                    <a:pt x="824" y="408"/>
                  </a:lnTo>
                  <a:lnTo>
                    <a:pt x="802" y="351"/>
                  </a:lnTo>
                  <a:lnTo>
                    <a:pt x="788" y="322"/>
                  </a:lnTo>
                  <a:lnTo>
                    <a:pt x="771" y="294"/>
                  </a:lnTo>
                  <a:lnTo>
                    <a:pt x="752" y="267"/>
                  </a:lnTo>
                  <a:lnTo>
                    <a:pt x="748" y="263"/>
                  </a:lnTo>
                  <a:lnTo>
                    <a:pt x="730" y="241"/>
                  </a:lnTo>
                  <a:lnTo>
                    <a:pt x="705" y="218"/>
                  </a:lnTo>
                  <a:lnTo>
                    <a:pt x="676" y="197"/>
                  </a:lnTo>
                  <a:lnTo>
                    <a:pt x="645" y="180"/>
                  </a:lnTo>
                  <a:lnTo>
                    <a:pt x="612" y="167"/>
                  </a:lnTo>
                  <a:lnTo>
                    <a:pt x="578" y="158"/>
                  </a:lnTo>
                  <a:lnTo>
                    <a:pt x="543" y="155"/>
                  </a:lnTo>
                  <a:lnTo>
                    <a:pt x="509" y="155"/>
                  </a:lnTo>
                  <a:lnTo>
                    <a:pt x="476" y="159"/>
                  </a:lnTo>
                  <a:lnTo>
                    <a:pt x="445" y="166"/>
                  </a:lnTo>
                  <a:lnTo>
                    <a:pt x="414" y="175"/>
                  </a:lnTo>
                  <a:lnTo>
                    <a:pt x="385" y="186"/>
                  </a:lnTo>
                  <a:lnTo>
                    <a:pt x="357" y="199"/>
                  </a:lnTo>
                  <a:lnTo>
                    <a:pt x="305" y="229"/>
                  </a:lnTo>
                  <a:lnTo>
                    <a:pt x="257" y="263"/>
                  </a:lnTo>
                  <a:lnTo>
                    <a:pt x="212" y="302"/>
                  </a:lnTo>
                  <a:lnTo>
                    <a:pt x="172" y="345"/>
                  </a:lnTo>
                  <a:lnTo>
                    <a:pt x="193" y="369"/>
                  </a:lnTo>
                  <a:lnTo>
                    <a:pt x="242" y="343"/>
                  </a:lnTo>
                  <a:lnTo>
                    <a:pt x="291" y="319"/>
                  </a:lnTo>
                  <a:lnTo>
                    <a:pt x="341" y="298"/>
                  </a:lnTo>
                  <a:lnTo>
                    <a:pt x="391" y="281"/>
                  </a:lnTo>
                  <a:lnTo>
                    <a:pt x="440" y="269"/>
                  </a:lnTo>
                  <a:lnTo>
                    <a:pt x="489" y="263"/>
                  </a:lnTo>
                  <a:lnTo>
                    <a:pt x="534" y="264"/>
                  </a:lnTo>
                  <a:lnTo>
                    <a:pt x="575" y="275"/>
                  </a:lnTo>
                  <a:lnTo>
                    <a:pt x="612" y="294"/>
                  </a:lnTo>
                  <a:lnTo>
                    <a:pt x="644" y="322"/>
                  </a:lnTo>
                  <a:lnTo>
                    <a:pt x="671" y="358"/>
                  </a:lnTo>
                  <a:lnTo>
                    <a:pt x="694" y="401"/>
                  </a:lnTo>
                  <a:lnTo>
                    <a:pt x="715" y="448"/>
                  </a:lnTo>
                  <a:lnTo>
                    <a:pt x="732" y="497"/>
                  </a:lnTo>
                  <a:lnTo>
                    <a:pt x="746" y="547"/>
                  </a:lnTo>
                  <a:lnTo>
                    <a:pt x="758" y="599"/>
                  </a:lnTo>
                  <a:lnTo>
                    <a:pt x="770" y="684"/>
                  </a:lnTo>
                  <a:lnTo>
                    <a:pt x="776" y="770"/>
                  </a:lnTo>
                  <a:lnTo>
                    <a:pt x="774" y="855"/>
                  </a:lnTo>
                  <a:lnTo>
                    <a:pt x="766" y="845"/>
                  </a:lnTo>
                  <a:lnTo>
                    <a:pt x="766" y="915"/>
                  </a:lnTo>
                  <a:lnTo>
                    <a:pt x="763" y="943"/>
                  </a:lnTo>
                  <a:lnTo>
                    <a:pt x="744" y="1028"/>
                  </a:lnTo>
                  <a:lnTo>
                    <a:pt x="727" y="1079"/>
                  </a:lnTo>
                  <a:lnTo>
                    <a:pt x="708" y="1130"/>
                  </a:lnTo>
                  <a:lnTo>
                    <a:pt x="684" y="1178"/>
                  </a:lnTo>
                  <a:lnTo>
                    <a:pt x="657" y="1224"/>
                  </a:lnTo>
                  <a:lnTo>
                    <a:pt x="626" y="1267"/>
                  </a:lnTo>
                  <a:lnTo>
                    <a:pt x="591" y="1307"/>
                  </a:lnTo>
                  <a:lnTo>
                    <a:pt x="553" y="1341"/>
                  </a:lnTo>
                  <a:lnTo>
                    <a:pt x="511" y="1371"/>
                  </a:lnTo>
                  <a:lnTo>
                    <a:pt x="467" y="1394"/>
                  </a:lnTo>
                  <a:lnTo>
                    <a:pt x="420" y="1411"/>
                  </a:lnTo>
                  <a:lnTo>
                    <a:pt x="372" y="1421"/>
                  </a:lnTo>
                  <a:lnTo>
                    <a:pt x="323" y="1424"/>
                  </a:lnTo>
                  <a:lnTo>
                    <a:pt x="275" y="1419"/>
                  </a:lnTo>
                  <a:lnTo>
                    <a:pt x="232" y="1407"/>
                  </a:lnTo>
                  <a:lnTo>
                    <a:pt x="194" y="1387"/>
                  </a:lnTo>
                  <a:lnTo>
                    <a:pt x="163" y="1358"/>
                  </a:lnTo>
                  <a:lnTo>
                    <a:pt x="139" y="1321"/>
                  </a:lnTo>
                  <a:lnTo>
                    <a:pt x="121" y="1279"/>
                  </a:lnTo>
                  <a:lnTo>
                    <a:pt x="110" y="1232"/>
                  </a:lnTo>
                  <a:lnTo>
                    <a:pt x="106" y="1185"/>
                  </a:lnTo>
                  <a:lnTo>
                    <a:pt x="106" y="1178"/>
                  </a:lnTo>
                  <a:lnTo>
                    <a:pt x="107" y="1132"/>
                  </a:lnTo>
                  <a:lnTo>
                    <a:pt x="113" y="1082"/>
                  </a:lnTo>
                  <a:lnTo>
                    <a:pt x="125" y="1032"/>
                  </a:lnTo>
                  <a:lnTo>
                    <a:pt x="141" y="983"/>
                  </a:lnTo>
                  <a:lnTo>
                    <a:pt x="162" y="936"/>
                  </a:lnTo>
                  <a:lnTo>
                    <a:pt x="187" y="893"/>
                  </a:lnTo>
                  <a:lnTo>
                    <a:pt x="217" y="853"/>
                  </a:lnTo>
                  <a:lnTo>
                    <a:pt x="252" y="820"/>
                  </a:lnTo>
                  <a:lnTo>
                    <a:pt x="294" y="793"/>
                  </a:lnTo>
                  <a:lnTo>
                    <a:pt x="339" y="772"/>
                  </a:lnTo>
                  <a:lnTo>
                    <a:pt x="387" y="757"/>
                  </a:lnTo>
                  <a:lnTo>
                    <a:pt x="437" y="751"/>
                  </a:lnTo>
                  <a:lnTo>
                    <a:pt x="517" y="755"/>
                  </a:lnTo>
                  <a:lnTo>
                    <a:pt x="597" y="779"/>
                  </a:lnTo>
                  <a:lnTo>
                    <a:pt x="671" y="820"/>
                  </a:lnTo>
                  <a:lnTo>
                    <a:pt x="735" y="875"/>
                  </a:lnTo>
                  <a:lnTo>
                    <a:pt x="766" y="915"/>
                  </a:lnTo>
                  <a:lnTo>
                    <a:pt x="766" y="845"/>
                  </a:lnTo>
                  <a:lnTo>
                    <a:pt x="753" y="828"/>
                  </a:lnTo>
                  <a:lnTo>
                    <a:pt x="711" y="786"/>
                  </a:lnTo>
                  <a:lnTo>
                    <a:pt x="666" y="751"/>
                  </a:lnTo>
                  <a:lnTo>
                    <a:pt x="664" y="749"/>
                  </a:lnTo>
                  <a:lnTo>
                    <a:pt x="639" y="733"/>
                  </a:lnTo>
                  <a:lnTo>
                    <a:pt x="612" y="719"/>
                  </a:lnTo>
                  <a:lnTo>
                    <a:pt x="585" y="706"/>
                  </a:lnTo>
                  <a:lnTo>
                    <a:pt x="556" y="695"/>
                  </a:lnTo>
                  <a:lnTo>
                    <a:pt x="527" y="687"/>
                  </a:lnTo>
                  <a:lnTo>
                    <a:pt x="497" y="680"/>
                  </a:lnTo>
                  <a:lnTo>
                    <a:pt x="466" y="676"/>
                  </a:lnTo>
                  <a:lnTo>
                    <a:pt x="435" y="675"/>
                  </a:lnTo>
                  <a:lnTo>
                    <a:pt x="419" y="675"/>
                  </a:lnTo>
                  <a:lnTo>
                    <a:pt x="404" y="676"/>
                  </a:lnTo>
                  <a:lnTo>
                    <a:pt x="388" y="677"/>
                  </a:lnTo>
                  <a:lnTo>
                    <a:pt x="373" y="679"/>
                  </a:lnTo>
                  <a:lnTo>
                    <a:pt x="342" y="685"/>
                  </a:lnTo>
                  <a:lnTo>
                    <a:pt x="327" y="689"/>
                  </a:lnTo>
                  <a:lnTo>
                    <a:pt x="312" y="693"/>
                  </a:lnTo>
                  <a:lnTo>
                    <a:pt x="282" y="704"/>
                  </a:lnTo>
                  <a:lnTo>
                    <a:pt x="254" y="717"/>
                  </a:lnTo>
                  <a:lnTo>
                    <a:pt x="227" y="731"/>
                  </a:lnTo>
                  <a:lnTo>
                    <a:pt x="199" y="748"/>
                  </a:lnTo>
                  <a:lnTo>
                    <a:pt x="150" y="790"/>
                  </a:lnTo>
                  <a:lnTo>
                    <a:pt x="110" y="838"/>
                  </a:lnTo>
                  <a:lnTo>
                    <a:pt x="76" y="890"/>
                  </a:lnTo>
                  <a:lnTo>
                    <a:pt x="49" y="945"/>
                  </a:lnTo>
                  <a:lnTo>
                    <a:pt x="27" y="1003"/>
                  </a:lnTo>
                  <a:lnTo>
                    <a:pt x="12" y="1062"/>
                  </a:lnTo>
                  <a:lnTo>
                    <a:pt x="3" y="1123"/>
                  </a:lnTo>
                  <a:lnTo>
                    <a:pt x="0" y="1185"/>
                  </a:lnTo>
                  <a:lnTo>
                    <a:pt x="4" y="1247"/>
                  </a:lnTo>
                  <a:lnTo>
                    <a:pt x="17" y="1311"/>
                  </a:lnTo>
                  <a:lnTo>
                    <a:pt x="42" y="1372"/>
                  </a:lnTo>
                  <a:lnTo>
                    <a:pt x="80" y="1429"/>
                  </a:lnTo>
                  <a:lnTo>
                    <a:pt x="105" y="1454"/>
                  </a:lnTo>
                  <a:lnTo>
                    <a:pt x="132" y="1475"/>
                  </a:lnTo>
                  <a:lnTo>
                    <a:pt x="163" y="1493"/>
                  </a:lnTo>
                  <a:lnTo>
                    <a:pt x="194" y="1507"/>
                  </a:lnTo>
                  <a:lnTo>
                    <a:pt x="227" y="1516"/>
                  </a:lnTo>
                  <a:lnTo>
                    <a:pt x="260" y="1522"/>
                  </a:lnTo>
                  <a:lnTo>
                    <a:pt x="293" y="1524"/>
                  </a:lnTo>
                  <a:lnTo>
                    <a:pt x="325" y="1524"/>
                  </a:lnTo>
                  <a:lnTo>
                    <a:pt x="388" y="1517"/>
                  </a:lnTo>
                  <a:lnTo>
                    <a:pt x="449" y="1500"/>
                  </a:lnTo>
                  <a:lnTo>
                    <a:pt x="506" y="1475"/>
                  </a:lnTo>
                  <a:lnTo>
                    <a:pt x="559" y="1442"/>
                  </a:lnTo>
                  <a:lnTo>
                    <a:pt x="582" y="1424"/>
                  </a:lnTo>
                  <a:lnTo>
                    <a:pt x="607" y="1403"/>
                  </a:lnTo>
                  <a:lnTo>
                    <a:pt x="649" y="1360"/>
                  </a:lnTo>
                  <a:lnTo>
                    <a:pt x="686" y="1312"/>
                  </a:lnTo>
                  <a:lnTo>
                    <a:pt x="719" y="1263"/>
                  </a:lnTo>
                  <a:lnTo>
                    <a:pt x="734" y="1237"/>
                  </a:lnTo>
                  <a:lnTo>
                    <a:pt x="747" y="1211"/>
                  </a:lnTo>
                  <a:lnTo>
                    <a:pt x="760" y="1184"/>
                  </a:lnTo>
                  <a:lnTo>
                    <a:pt x="773" y="1158"/>
                  </a:lnTo>
                  <a:lnTo>
                    <a:pt x="783" y="1130"/>
                  </a:lnTo>
                  <a:lnTo>
                    <a:pt x="794" y="1103"/>
                  </a:lnTo>
                  <a:lnTo>
                    <a:pt x="803" y="1075"/>
                  </a:lnTo>
                  <a:lnTo>
                    <a:pt x="812" y="1048"/>
                  </a:lnTo>
                  <a:lnTo>
                    <a:pt x="832" y="973"/>
                  </a:lnTo>
                  <a:lnTo>
                    <a:pt x="838" y="942"/>
                  </a:lnTo>
                  <a:lnTo>
                    <a:pt x="847" y="896"/>
                  </a:lnTo>
                  <a:lnTo>
                    <a:pt x="859" y="819"/>
                  </a:lnTo>
                  <a:lnTo>
                    <a:pt x="865" y="741"/>
                  </a:lnTo>
                  <a:lnTo>
                    <a:pt x="866" y="663"/>
                  </a:lnTo>
                  <a:moveTo>
                    <a:pt x="6087" y="140"/>
                  </a:moveTo>
                  <a:lnTo>
                    <a:pt x="6087" y="120"/>
                  </a:lnTo>
                  <a:lnTo>
                    <a:pt x="6084" y="100"/>
                  </a:lnTo>
                  <a:lnTo>
                    <a:pt x="6079" y="80"/>
                  </a:lnTo>
                  <a:lnTo>
                    <a:pt x="6071" y="61"/>
                  </a:lnTo>
                  <a:lnTo>
                    <a:pt x="6070" y="59"/>
                  </a:lnTo>
                  <a:lnTo>
                    <a:pt x="6060" y="41"/>
                  </a:lnTo>
                  <a:lnTo>
                    <a:pt x="6043" y="23"/>
                  </a:lnTo>
                  <a:lnTo>
                    <a:pt x="6021" y="8"/>
                  </a:lnTo>
                  <a:lnTo>
                    <a:pt x="6007" y="3"/>
                  </a:lnTo>
                  <a:lnTo>
                    <a:pt x="5993" y="0"/>
                  </a:lnTo>
                  <a:lnTo>
                    <a:pt x="5979" y="0"/>
                  </a:lnTo>
                  <a:lnTo>
                    <a:pt x="5966" y="2"/>
                  </a:lnTo>
                  <a:lnTo>
                    <a:pt x="5954" y="6"/>
                  </a:lnTo>
                  <a:lnTo>
                    <a:pt x="5943" y="11"/>
                  </a:lnTo>
                  <a:lnTo>
                    <a:pt x="5933" y="17"/>
                  </a:lnTo>
                  <a:lnTo>
                    <a:pt x="5924" y="23"/>
                  </a:lnTo>
                  <a:lnTo>
                    <a:pt x="5915" y="29"/>
                  </a:lnTo>
                  <a:lnTo>
                    <a:pt x="5907" y="35"/>
                  </a:lnTo>
                  <a:lnTo>
                    <a:pt x="5900" y="42"/>
                  </a:lnTo>
                  <a:lnTo>
                    <a:pt x="5892" y="49"/>
                  </a:lnTo>
                  <a:lnTo>
                    <a:pt x="5885" y="55"/>
                  </a:lnTo>
                  <a:lnTo>
                    <a:pt x="5876" y="65"/>
                  </a:lnTo>
                  <a:lnTo>
                    <a:pt x="5872" y="71"/>
                  </a:lnTo>
                  <a:lnTo>
                    <a:pt x="5867" y="77"/>
                  </a:lnTo>
                  <a:lnTo>
                    <a:pt x="5864" y="83"/>
                  </a:lnTo>
                  <a:lnTo>
                    <a:pt x="5847" y="121"/>
                  </a:lnTo>
                  <a:lnTo>
                    <a:pt x="5835" y="158"/>
                  </a:lnTo>
                  <a:lnTo>
                    <a:pt x="5827" y="195"/>
                  </a:lnTo>
                  <a:lnTo>
                    <a:pt x="5819" y="232"/>
                  </a:lnTo>
                  <a:lnTo>
                    <a:pt x="5813" y="269"/>
                  </a:lnTo>
                  <a:lnTo>
                    <a:pt x="5808" y="305"/>
                  </a:lnTo>
                  <a:lnTo>
                    <a:pt x="5803" y="342"/>
                  </a:lnTo>
                  <a:lnTo>
                    <a:pt x="5798" y="379"/>
                  </a:lnTo>
                  <a:lnTo>
                    <a:pt x="5790" y="463"/>
                  </a:lnTo>
                  <a:lnTo>
                    <a:pt x="5783" y="546"/>
                  </a:lnTo>
                  <a:lnTo>
                    <a:pt x="5778" y="630"/>
                  </a:lnTo>
                  <a:lnTo>
                    <a:pt x="5775" y="714"/>
                  </a:lnTo>
                  <a:lnTo>
                    <a:pt x="5774" y="797"/>
                  </a:lnTo>
                  <a:lnTo>
                    <a:pt x="5774" y="880"/>
                  </a:lnTo>
                  <a:lnTo>
                    <a:pt x="5776" y="964"/>
                  </a:lnTo>
                  <a:lnTo>
                    <a:pt x="5778" y="1047"/>
                  </a:lnTo>
                  <a:lnTo>
                    <a:pt x="5781" y="1130"/>
                  </a:lnTo>
                  <a:lnTo>
                    <a:pt x="5786" y="1213"/>
                  </a:lnTo>
                  <a:lnTo>
                    <a:pt x="5791" y="1296"/>
                  </a:lnTo>
                  <a:lnTo>
                    <a:pt x="5795" y="1378"/>
                  </a:lnTo>
                  <a:lnTo>
                    <a:pt x="5799" y="1462"/>
                  </a:lnTo>
                  <a:lnTo>
                    <a:pt x="5802" y="1544"/>
                  </a:lnTo>
                  <a:lnTo>
                    <a:pt x="5803" y="1580"/>
                  </a:lnTo>
                  <a:lnTo>
                    <a:pt x="5803" y="1616"/>
                  </a:lnTo>
                  <a:lnTo>
                    <a:pt x="5803" y="1651"/>
                  </a:lnTo>
                  <a:lnTo>
                    <a:pt x="5802" y="1687"/>
                  </a:lnTo>
                  <a:lnTo>
                    <a:pt x="5799" y="1722"/>
                  </a:lnTo>
                  <a:lnTo>
                    <a:pt x="5795" y="1757"/>
                  </a:lnTo>
                  <a:lnTo>
                    <a:pt x="5789" y="1790"/>
                  </a:lnTo>
                  <a:lnTo>
                    <a:pt x="5779" y="1819"/>
                  </a:lnTo>
                  <a:lnTo>
                    <a:pt x="5771" y="1834"/>
                  </a:lnTo>
                  <a:lnTo>
                    <a:pt x="5763" y="1849"/>
                  </a:lnTo>
                  <a:lnTo>
                    <a:pt x="5754" y="1862"/>
                  </a:lnTo>
                  <a:lnTo>
                    <a:pt x="5744" y="1873"/>
                  </a:lnTo>
                  <a:lnTo>
                    <a:pt x="5734" y="1882"/>
                  </a:lnTo>
                  <a:lnTo>
                    <a:pt x="5723" y="1888"/>
                  </a:lnTo>
                  <a:lnTo>
                    <a:pt x="5712" y="1891"/>
                  </a:lnTo>
                  <a:lnTo>
                    <a:pt x="5701" y="1890"/>
                  </a:lnTo>
                  <a:lnTo>
                    <a:pt x="5679" y="1879"/>
                  </a:lnTo>
                  <a:lnTo>
                    <a:pt x="5658" y="1858"/>
                  </a:lnTo>
                  <a:lnTo>
                    <a:pt x="5642" y="1831"/>
                  </a:lnTo>
                  <a:lnTo>
                    <a:pt x="5633" y="1802"/>
                  </a:lnTo>
                  <a:lnTo>
                    <a:pt x="5631" y="1792"/>
                  </a:lnTo>
                  <a:lnTo>
                    <a:pt x="5626" y="1782"/>
                  </a:lnTo>
                  <a:lnTo>
                    <a:pt x="5618" y="1774"/>
                  </a:lnTo>
                  <a:lnTo>
                    <a:pt x="5601" y="1763"/>
                  </a:lnTo>
                  <a:lnTo>
                    <a:pt x="5581" y="1759"/>
                  </a:lnTo>
                  <a:lnTo>
                    <a:pt x="5561" y="1762"/>
                  </a:lnTo>
                  <a:lnTo>
                    <a:pt x="5544" y="1774"/>
                  </a:lnTo>
                  <a:lnTo>
                    <a:pt x="5532" y="1791"/>
                  </a:lnTo>
                  <a:lnTo>
                    <a:pt x="5528" y="1811"/>
                  </a:lnTo>
                  <a:lnTo>
                    <a:pt x="5532" y="1831"/>
                  </a:lnTo>
                  <a:lnTo>
                    <a:pt x="5543" y="1848"/>
                  </a:lnTo>
                  <a:lnTo>
                    <a:pt x="5546" y="1852"/>
                  </a:lnTo>
                  <a:lnTo>
                    <a:pt x="5562" y="1868"/>
                  </a:lnTo>
                  <a:lnTo>
                    <a:pt x="5578" y="1882"/>
                  </a:lnTo>
                  <a:lnTo>
                    <a:pt x="5594" y="1895"/>
                  </a:lnTo>
                  <a:lnTo>
                    <a:pt x="5611" y="1908"/>
                  </a:lnTo>
                  <a:lnTo>
                    <a:pt x="5629" y="1920"/>
                  </a:lnTo>
                  <a:lnTo>
                    <a:pt x="5648" y="1931"/>
                  </a:lnTo>
                  <a:lnTo>
                    <a:pt x="5670" y="1940"/>
                  </a:lnTo>
                  <a:lnTo>
                    <a:pt x="5694" y="1945"/>
                  </a:lnTo>
                  <a:lnTo>
                    <a:pt x="5719" y="1943"/>
                  </a:lnTo>
                  <a:lnTo>
                    <a:pt x="5743" y="1936"/>
                  </a:lnTo>
                  <a:lnTo>
                    <a:pt x="5764" y="1924"/>
                  </a:lnTo>
                  <a:lnTo>
                    <a:pt x="5781" y="1910"/>
                  </a:lnTo>
                  <a:lnTo>
                    <a:pt x="5795" y="1894"/>
                  </a:lnTo>
                  <a:lnTo>
                    <a:pt x="5797" y="1891"/>
                  </a:lnTo>
                  <a:lnTo>
                    <a:pt x="5807" y="1878"/>
                  </a:lnTo>
                  <a:lnTo>
                    <a:pt x="5818" y="1861"/>
                  </a:lnTo>
                  <a:lnTo>
                    <a:pt x="5827" y="1843"/>
                  </a:lnTo>
                  <a:lnTo>
                    <a:pt x="5836" y="1824"/>
                  </a:lnTo>
                  <a:lnTo>
                    <a:pt x="5843" y="1805"/>
                  </a:lnTo>
                  <a:lnTo>
                    <a:pt x="5847" y="1786"/>
                  </a:lnTo>
                  <a:lnTo>
                    <a:pt x="5852" y="1767"/>
                  </a:lnTo>
                  <a:lnTo>
                    <a:pt x="5855" y="1748"/>
                  </a:lnTo>
                  <a:lnTo>
                    <a:pt x="5858" y="1730"/>
                  </a:lnTo>
                  <a:lnTo>
                    <a:pt x="5861" y="1711"/>
                  </a:lnTo>
                  <a:lnTo>
                    <a:pt x="5863" y="1692"/>
                  </a:lnTo>
                  <a:lnTo>
                    <a:pt x="5867" y="1656"/>
                  </a:lnTo>
                  <a:lnTo>
                    <a:pt x="5871" y="1619"/>
                  </a:lnTo>
                  <a:lnTo>
                    <a:pt x="5875" y="1582"/>
                  </a:lnTo>
                  <a:lnTo>
                    <a:pt x="5878" y="1545"/>
                  </a:lnTo>
                  <a:lnTo>
                    <a:pt x="5883" y="1461"/>
                  </a:lnTo>
                  <a:lnTo>
                    <a:pt x="5887" y="1378"/>
                  </a:lnTo>
                  <a:lnTo>
                    <a:pt x="5891" y="1295"/>
                  </a:lnTo>
                  <a:lnTo>
                    <a:pt x="5894" y="1211"/>
                  </a:lnTo>
                  <a:lnTo>
                    <a:pt x="5895" y="1128"/>
                  </a:lnTo>
                  <a:lnTo>
                    <a:pt x="5896" y="1045"/>
                  </a:lnTo>
                  <a:lnTo>
                    <a:pt x="5895" y="962"/>
                  </a:lnTo>
                  <a:lnTo>
                    <a:pt x="5894" y="889"/>
                  </a:lnTo>
                  <a:lnTo>
                    <a:pt x="5892" y="816"/>
                  </a:lnTo>
                  <a:lnTo>
                    <a:pt x="5890" y="744"/>
                  </a:lnTo>
                  <a:lnTo>
                    <a:pt x="5888" y="672"/>
                  </a:lnTo>
                  <a:lnTo>
                    <a:pt x="5885" y="599"/>
                  </a:lnTo>
                  <a:lnTo>
                    <a:pt x="5882" y="527"/>
                  </a:lnTo>
                  <a:lnTo>
                    <a:pt x="5879" y="455"/>
                  </a:lnTo>
                  <a:lnTo>
                    <a:pt x="5878" y="383"/>
                  </a:lnTo>
                  <a:lnTo>
                    <a:pt x="5878" y="347"/>
                  </a:lnTo>
                  <a:lnTo>
                    <a:pt x="5879" y="311"/>
                  </a:lnTo>
                  <a:lnTo>
                    <a:pt x="5881" y="276"/>
                  </a:lnTo>
                  <a:lnTo>
                    <a:pt x="5883" y="240"/>
                  </a:lnTo>
                  <a:lnTo>
                    <a:pt x="5887" y="205"/>
                  </a:lnTo>
                  <a:lnTo>
                    <a:pt x="5892" y="171"/>
                  </a:lnTo>
                  <a:lnTo>
                    <a:pt x="5900" y="138"/>
                  </a:lnTo>
                  <a:lnTo>
                    <a:pt x="5911" y="108"/>
                  </a:lnTo>
                  <a:lnTo>
                    <a:pt x="5913" y="104"/>
                  </a:lnTo>
                  <a:lnTo>
                    <a:pt x="5915" y="100"/>
                  </a:lnTo>
                  <a:lnTo>
                    <a:pt x="5917" y="96"/>
                  </a:lnTo>
                  <a:lnTo>
                    <a:pt x="5921" y="92"/>
                  </a:lnTo>
                  <a:lnTo>
                    <a:pt x="5927" y="86"/>
                  </a:lnTo>
                  <a:lnTo>
                    <a:pt x="5935" y="78"/>
                  </a:lnTo>
                  <a:lnTo>
                    <a:pt x="5943" y="72"/>
                  </a:lnTo>
                  <a:lnTo>
                    <a:pt x="5952" y="67"/>
                  </a:lnTo>
                  <a:lnTo>
                    <a:pt x="5961" y="62"/>
                  </a:lnTo>
                  <a:lnTo>
                    <a:pt x="5969" y="59"/>
                  </a:lnTo>
                  <a:lnTo>
                    <a:pt x="5984" y="59"/>
                  </a:lnTo>
                  <a:lnTo>
                    <a:pt x="5988" y="60"/>
                  </a:lnTo>
                  <a:lnTo>
                    <a:pt x="5992" y="63"/>
                  </a:lnTo>
                  <a:lnTo>
                    <a:pt x="5999" y="70"/>
                  </a:lnTo>
                  <a:lnTo>
                    <a:pt x="6006" y="79"/>
                  </a:lnTo>
                  <a:lnTo>
                    <a:pt x="6014" y="90"/>
                  </a:lnTo>
                  <a:lnTo>
                    <a:pt x="6021" y="104"/>
                  </a:lnTo>
                  <a:lnTo>
                    <a:pt x="6028" y="118"/>
                  </a:lnTo>
                  <a:lnTo>
                    <a:pt x="6036" y="133"/>
                  </a:lnTo>
                  <a:lnTo>
                    <a:pt x="6044" y="149"/>
                  </a:lnTo>
                  <a:lnTo>
                    <a:pt x="6052" y="164"/>
                  </a:lnTo>
                  <a:lnTo>
                    <a:pt x="6053" y="166"/>
                  </a:lnTo>
                  <a:lnTo>
                    <a:pt x="6056" y="170"/>
                  </a:lnTo>
                  <a:lnTo>
                    <a:pt x="6060" y="173"/>
                  </a:lnTo>
                  <a:lnTo>
                    <a:pt x="6074" y="175"/>
                  </a:lnTo>
                  <a:lnTo>
                    <a:pt x="6083" y="169"/>
                  </a:lnTo>
                  <a:lnTo>
                    <a:pt x="6085" y="160"/>
                  </a:lnTo>
                  <a:lnTo>
                    <a:pt x="6087" y="140"/>
                  </a:lnTo>
                </a:path>
              </a:pathLst>
            </a:custGeom>
            <a:solidFill>
              <a:srgbClr val="18428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s-BO"/>
            </a:p>
          </p:txBody>
        </p:sp>
      </p:grpSp>
    </p:spTree>
    <p:extLst>
      <p:ext uri="{BB962C8B-B14F-4D97-AF65-F5344CB8AC3E}">
        <p14:creationId xmlns:p14="http://schemas.microsoft.com/office/powerpoint/2010/main" val="2880315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791AB0E-3C82-4361-8F0E-6633F393BE61}"/>
              </a:ext>
            </a:extLst>
          </p:cNvPr>
          <p:cNvSpPr>
            <a:spLocks noGrp="1"/>
          </p:cNvSpPr>
          <p:nvPr>
            <p:ph type="title"/>
          </p:nvPr>
        </p:nvSpPr>
        <p:spPr>
          <a:xfrm>
            <a:off x="4100244" y="611073"/>
            <a:ext cx="3991511" cy="979189"/>
          </a:xfrm>
          <a:solidFill>
            <a:schemeClr val="accent4"/>
          </a:solidFill>
        </p:spPr>
        <p:txBody>
          <a:bodyPr/>
          <a:lstStyle/>
          <a:p>
            <a:r>
              <a:rPr lang="es-BO" b="1" dirty="0">
                <a:solidFill>
                  <a:schemeClr val="bg1"/>
                </a:solidFill>
              </a:rPr>
              <a:t>CALCULOS</a:t>
            </a:r>
          </a:p>
        </p:txBody>
      </p:sp>
      <p:pic>
        <p:nvPicPr>
          <p:cNvPr id="8" name="Imagen 7">
            <a:extLst>
              <a:ext uri="{FF2B5EF4-FFF2-40B4-BE49-F238E27FC236}">
                <a16:creationId xmlns="" xmlns:a16="http://schemas.microsoft.com/office/drawing/2014/main" id="{DF0820BE-D21A-4DED-8A2B-00CA86BA5821}"/>
              </a:ext>
            </a:extLst>
          </p:cNvPr>
          <p:cNvPicPr>
            <a:picLocks noChangeAspect="1"/>
          </p:cNvPicPr>
          <p:nvPr/>
        </p:nvPicPr>
        <p:blipFill rotWithShape="1">
          <a:blip r:embed="rId2"/>
          <a:srcRect l="35760" t="23175" r="30327" b="12832"/>
          <a:stretch/>
        </p:blipFill>
        <p:spPr>
          <a:xfrm>
            <a:off x="3670480" y="1736036"/>
            <a:ext cx="4546241" cy="4510450"/>
          </a:xfrm>
          <a:prstGeom prst="rect">
            <a:avLst/>
          </a:prstGeom>
        </p:spPr>
      </p:pic>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409" y="68025"/>
            <a:ext cx="2077516" cy="914107"/>
          </a:xfrm>
          <a:prstGeom prst="rect">
            <a:avLst/>
          </a:prstGeom>
        </p:spPr>
      </p:pic>
      <p:grpSp>
        <p:nvGrpSpPr>
          <p:cNvPr id="5" name="Grupo 4"/>
          <p:cNvGrpSpPr>
            <a:grpSpLocks/>
          </p:cNvGrpSpPr>
          <p:nvPr/>
        </p:nvGrpSpPr>
        <p:grpSpPr bwMode="auto">
          <a:xfrm>
            <a:off x="10896597" y="5576552"/>
            <a:ext cx="1219200" cy="1161907"/>
            <a:chOff x="783" y="801"/>
            <a:chExt cx="10339" cy="10320"/>
          </a:xfrm>
        </p:grpSpPr>
        <p:pic>
          <p:nvPicPr>
            <p:cNvPr id="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3" y="801"/>
              <a:ext cx="10339" cy="1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33" y="2374"/>
              <a:ext cx="6439" cy="5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38" y="4200"/>
              <a:ext cx="3229" cy="3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AutoShape 6"/>
            <p:cNvSpPr>
              <a:spLocks/>
            </p:cNvSpPr>
            <p:nvPr/>
          </p:nvSpPr>
          <p:spPr bwMode="auto">
            <a:xfrm>
              <a:off x="2835" y="3655"/>
              <a:ext cx="6088" cy="1945"/>
            </a:xfrm>
            <a:custGeom>
              <a:avLst/>
              <a:gdLst>
                <a:gd name="T0" fmla="+- 0 3660 2836"/>
                <a:gd name="T1" fmla="*/ T0 w 6088"/>
                <a:gd name="T2" fmla="+- 0 4063 3655"/>
                <a:gd name="T3" fmla="*/ 4063 h 1945"/>
                <a:gd name="T4" fmla="+- 0 3584 2836"/>
                <a:gd name="T5" fmla="*/ T4 w 6088"/>
                <a:gd name="T6" fmla="+- 0 3918 3655"/>
                <a:gd name="T7" fmla="*/ 3918 h 1945"/>
                <a:gd name="T8" fmla="+- 0 3448 2836"/>
                <a:gd name="T9" fmla="*/ T8 w 6088"/>
                <a:gd name="T10" fmla="+- 0 3822 3655"/>
                <a:gd name="T11" fmla="*/ 3822 h 1945"/>
                <a:gd name="T12" fmla="+- 0 3281 2836"/>
                <a:gd name="T13" fmla="*/ T12 w 6088"/>
                <a:gd name="T14" fmla="+- 0 3821 3655"/>
                <a:gd name="T15" fmla="*/ 3821 h 1945"/>
                <a:gd name="T16" fmla="+- 0 3093 2836"/>
                <a:gd name="T17" fmla="*/ T16 w 6088"/>
                <a:gd name="T18" fmla="+- 0 3918 3655"/>
                <a:gd name="T19" fmla="*/ 3918 h 1945"/>
                <a:gd name="T20" fmla="+- 0 3127 2836"/>
                <a:gd name="T21" fmla="*/ T20 w 6088"/>
                <a:gd name="T22" fmla="+- 0 3974 3655"/>
                <a:gd name="T23" fmla="*/ 3974 h 1945"/>
                <a:gd name="T24" fmla="+- 0 3370 2836"/>
                <a:gd name="T25" fmla="*/ T24 w 6088"/>
                <a:gd name="T26" fmla="+- 0 3919 3655"/>
                <a:gd name="T27" fmla="*/ 3919 h 1945"/>
                <a:gd name="T28" fmla="+- 0 3530 2836"/>
                <a:gd name="T29" fmla="*/ T28 w 6088"/>
                <a:gd name="T30" fmla="+- 0 4056 3655"/>
                <a:gd name="T31" fmla="*/ 4056 h 1945"/>
                <a:gd name="T32" fmla="+- 0 3606 2836"/>
                <a:gd name="T33" fmla="*/ T32 w 6088"/>
                <a:gd name="T34" fmla="+- 0 4339 3655"/>
                <a:gd name="T35" fmla="*/ 4339 h 1945"/>
                <a:gd name="T36" fmla="+- 0 3599 2836"/>
                <a:gd name="T37" fmla="*/ T36 w 6088"/>
                <a:gd name="T38" fmla="+- 0 4598 3655"/>
                <a:gd name="T39" fmla="*/ 4598 h 1945"/>
                <a:gd name="T40" fmla="+- 0 3493 2836"/>
                <a:gd name="T41" fmla="*/ T40 w 6088"/>
                <a:gd name="T42" fmla="+- 0 4879 3655"/>
                <a:gd name="T43" fmla="*/ 4879 h 1945"/>
                <a:gd name="T44" fmla="+- 0 3303 2836"/>
                <a:gd name="T45" fmla="*/ T44 w 6088"/>
                <a:gd name="T46" fmla="+- 0 5049 3655"/>
                <a:gd name="T47" fmla="*/ 5049 h 1945"/>
                <a:gd name="T48" fmla="+- 0 3068 2836"/>
                <a:gd name="T49" fmla="*/ T48 w 6088"/>
                <a:gd name="T50" fmla="+- 0 5062 3655"/>
                <a:gd name="T51" fmla="*/ 5062 h 1945"/>
                <a:gd name="T52" fmla="+- 0 2946 2836"/>
                <a:gd name="T53" fmla="*/ T52 w 6088"/>
                <a:gd name="T54" fmla="+- 0 4887 3655"/>
                <a:gd name="T55" fmla="*/ 4887 h 1945"/>
                <a:gd name="T56" fmla="+- 0 2961 2836"/>
                <a:gd name="T57" fmla="*/ T56 w 6088"/>
                <a:gd name="T58" fmla="+- 0 4687 3655"/>
                <a:gd name="T59" fmla="*/ 4687 h 1945"/>
                <a:gd name="T60" fmla="+- 0 3088 2836"/>
                <a:gd name="T61" fmla="*/ T60 w 6088"/>
                <a:gd name="T62" fmla="+- 0 4475 3655"/>
                <a:gd name="T63" fmla="*/ 4475 h 1945"/>
                <a:gd name="T64" fmla="+- 0 3353 2836"/>
                <a:gd name="T65" fmla="*/ T64 w 6088"/>
                <a:gd name="T66" fmla="+- 0 4410 3655"/>
                <a:gd name="T67" fmla="*/ 4410 h 1945"/>
                <a:gd name="T68" fmla="+- 0 3602 2836"/>
                <a:gd name="T69" fmla="*/ T68 w 6088"/>
                <a:gd name="T70" fmla="+- 0 4500 3655"/>
                <a:gd name="T71" fmla="*/ 4500 h 1945"/>
                <a:gd name="T72" fmla="+- 0 3475 2836"/>
                <a:gd name="T73" fmla="*/ T72 w 6088"/>
                <a:gd name="T74" fmla="+- 0 4388 3655"/>
                <a:gd name="T75" fmla="*/ 4388 h 1945"/>
                <a:gd name="T76" fmla="+- 0 3333 2836"/>
                <a:gd name="T77" fmla="*/ T76 w 6088"/>
                <a:gd name="T78" fmla="+- 0 4335 3655"/>
                <a:gd name="T79" fmla="*/ 4335 h 1945"/>
                <a:gd name="T80" fmla="+- 0 3224 2836"/>
                <a:gd name="T81" fmla="*/ T80 w 6088"/>
                <a:gd name="T82" fmla="+- 0 4332 3655"/>
                <a:gd name="T83" fmla="*/ 4332 h 1945"/>
                <a:gd name="T84" fmla="+- 0 3118 2836"/>
                <a:gd name="T85" fmla="*/ T84 w 6088"/>
                <a:gd name="T86" fmla="+- 0 4359 3655"/>
                <a:gd name="T87" fmla="*/ 4359 h 1945"/>
                <a:gd name="T88" fmla="+- 0 2946 2836"/>
                <a:gd name="T89" fmla="*/ T88 w 6088"/>
                <a:gd name="T90" fmla="+- 0 4493 3655"/>
                <a:gd name="T91" fmla="*/ 4493 h 1945"/>
                <a:gd name="T92" fmla="+- 0 2839 2836"/>
                <a:gd name="T93" fmla="*/ T92 w 6088"/>
                <a:gd name="T94" fmla="+- 0 4778 3655"/>
                <a:gd name="T95" fmla="*/ 4778 h 1945"/>
                <a:gd name="T96" fmla="+- 0 2916 2836"/>
                <a:gd name="T97" fmla="*/ T96 w 6088"/>
                <a:gd name="T98" fmla="+- 0 5084 3655"/>
                <a:gd name="T99" fmla="*/ 5084 h 1945"/>
                <a:gd name="T100" fmla="+- 0 3063 2836"/>
                <a:gd name="T101" fmla="*/ T100 w 6088"/>
                <a:gd name="T102" fmla="+- 0 5171 3655"/>
                <a:gd name="T103" fmla="*/ 5171 h 1945"/>
                <a:gd name="T104" fmla="+- 0 3285 2836"/>
                <a:gd name="T105" fmla="*/ T104 w 6088"/>
                <a:gd name="T106" fmla="+- 0 5155 3655"/>
                <a:gd name="T107" fmla="*/ 5155 h 1945"/>
                <a:gd name="T108" fmla="+- 0 3485 2836"/>
                <a:gd name="T109" fmla="*/ T108 w 6088"/>
                <a:gd name="T110" fmla="+- 0 5015 3655"/>
                <a:gd name="T111" fmla="*/ 5015 h 1945"/>
                <a:gd name="T112" fmla="+- 0 3596 2836"/>
                <a:gd name="T113" fmla="*/ T112 w 6088"/>
                <a:gd name="T114" fmla="+- 0 4839 3655"/>
                <a:gd name="T115" fmla="*/ 4839 h 1945"/>
                <a:gd name="T116" fmla="+- 0 3648 2836"/>
                <a:gd name="T117" fmla="*/ T116 w 6088"/>
                <a:gd name="T118" fmla="+- 0 4703 3655"/>
                <a:gd name="T119" fmla="*/ 4703 h 1945"/>
                <a:gd name="T120" fmla="+- 0 3701 2836"/>
                <a:gd name="T121" fmla="*/ T120 w 6088"/>
                <a:gd name="T122" fmla="+- 0 4396 3655"/>
                <a:gd name="T123" fmla="*/ 4396 h 1945"/>
                <a:gd name="T124" fmla="+- 0 8915 2836"/>
                <a:gd name="T125" fmla="*/ T124 w 6088"/>
                <a:gd name="T126" fmla="+- 0 3735 3655"/>
                <a:gd name="T127" fmla="*/ 3735 h 1945"/>
                <a:gd name="T128" fmla="+- 0 8857 2836"/>
                <a:gd name="T129" fmla="*/ T128 w 6088"/>
                <a:gd name="T130" fmla="+- 0 3663 3655"/>
                <a:gd name="T131" fmla="*/ 3663 h 1945"/>
                <a:gd name="T132" fmla="+- 0 8790 2836"/>
                <a:gd name="T133" fmla="*/ T132 w 6088"/>
                <a:gd name="T134" fmla="+- 0 3661 3655"/>
                <a:gd name="T135" fmla="*/ 3661 h 1945"/>
                <a:gd name="T136" fmla="+- 0 8743 2836"/>
                <a:gd name="T137" fmla="*/ T136 w 6088"/>
                <a:gd name="T138" fmla="+- 0 3690 3655"/>
                <a:gd name="T139" fmla="*/ 3690 h 1945"/>
                <a:gd name="T140" fmla="+- 0 8708 2836"/>
                <a:gd name="T141" fmla="*/ T140 w 6088"/>
                <a:gd name="T142" fmla="+- 0 3726 3655"/>
                <a:gd name="T143" fmla="*/ 3726 h 1945"/>
                <a:gd name="T144" fmla="+- 0 8663 2836"/>
                <a:gd name="T145" fmla="*/ T144 w 6088"/>
                <a:gd name="T146" fmla="+- 0 3850 3655"/>
                <a:gd name="T147" fmla="*/ 3850 h 1945"/>
                <a:gd name="T148" fmla="+- 0 8634 2836"/>
                <a:gd name="T149" fmla="*/ T148 w 6088"/>
                <a:gd name="T150" fmla="+- 0 4034 3655"/>
                <a:gd name="T151" fmla="*/ 4034 h 1945"/>
                <a:gd name="T152" fmla="+- 0 8610 2836"/>
                <a:gd name="T153" fmla="*/ T152 w 6088"/>
                <a:gd name="T154" fmla="+- 0 4452 3655"/>
                <a:gd name="T155" fmla="*/ 4452 h 1945"/>
                <a:gd name="T156" fmla="+- 0 8622 2836"/>
                <a:gd name="T157" fmla="*/ T156 w 6088"/>
                <a:gd name="T158" fmla="+- 0 4868 3655"/>
                <a:gd name="T159" fmla="*/ 4868 h 1945"/>
                <a:gd name="T160" fmla="+- 0 8639 2836"/>
                <a:gd name="T161" fmla="*/ T160 w 6088"/>
                <a:gd name="T162" fmla="+- 0 5235 3655"/>
                <a:gd name="T163" fmla="*/ 5235 h 1945"/>
                <a:gd name="T164" fmla="+- 0 8631 2836"/>
                <a:gd name="T165" fmla="*/ T164 w 6088"/>
                <a:gd name="T166" fmla="+- 0 5412 3655"/>
                <a:gd name="T167" fmla="*/ 5412 h 1945"/>
                <a:gd name="T168" fmla="+- 0 8590 2836"/>
                <a:gd name="T169" fmla="*/ T168 w 6088"/>
                <a:gd name="T170" fmla="+- 0 5517 3655"/>
                <a:gd name="T171" fmla="*/ 5517 h 1945"/>
                <a:gd name="T172" fmla="+- 0 8537 2836"/>
                <a:gd name="T173" fmla="*/ T172 w 6088"/>
                <a:gd name="T174" fmla="+- 0 5545 3655"/>
                <a:gd name="T175" fmla="*/ 5545 h 1945"/>
                <a:gd name="T176" fmla="+- 0 8467 2836"/>
                <a:gd name="T177" fmla="*/ T176 w 6088"/>
                <a:gd name="T178" fmla="+- 0 5447 3655"/>
                <a:gd name="T179" fmla="*/ 5447 h 1945"/>
                <a:gd name="T180" fmla="+- 0 8397 2836"/>
                <a:gd name="T181" fmla="*/ T180 w 6088"/>
                <a:gd name="T182" fmla="+- 0 5417 3655"/>
                <a:gd name="T183" fmla="*/ 5417 h 1945"/>
                <a:gd name="T184" fmla="+- 0 8379 2836"/>
                <a:gd name="T185" fmla="*/ T184 w 6088"/>
                <a:gd name="T186" fmla="+- 0 5503 3655"/>
                <a:gd name="T187" fmla="*/ 5503 h 1945"/>
                <a:gd name="T188" fmla="+- 0 8447 2836"/>
                <a:gd name="T189" fmla="*/ T188 w 6088"/>
                <a:gd name="T190" fmla="+- 0 5563 3655"/>
                <a:gd name="T191" fmla="*/ 5563 h 1945"/>
                <a:gd name="T192" fmla="+- 0 8555 2836"/>
                <a:gd name="T193" fmla="*/ T192 w 6088"/>
                <a:gd name="T194" fmla="+- 0 5598 3655"/>
                <a:gd name="T195" fmla="*/ 5598 h 1945"/>
                <a:gd name="T196" fmla="+- 0 8633 2836"/>
                <a:gd name="T197" fmla="*/ T196 w 6088"/>
                <a:gd name="T198" fmla="+- 0 5546 3655"/>
                <a:gd name="T199" fmla="*/ 5546 h 1945"/>
                <a:gd name="T200" fmla="+- 0 8679 2836"/>
                <a:gd name="T201" fmla="*/ T200 w 6088"/>
                <a:gd name="T202" fmla="+- 0 5460 3655"/>
                <a:gd name="T203" fmla="*/ 5460 h 1945"/>
                <a:gd name="T204" fmla="+- 0 8697 2836"/>
                <a:gd name="T205" fmla="*/ T204 w 6088"/>
                <a:gd name="T206" fmla="+- 0 5366 3655"/>
                <a:gd name="T207" fmla="*/ 5366 h 1945"/>
                <a:gd name="T208" fmla="+- 0 8714 2836"/>
                <a:gd name="T209" fmla="*/ T208 w 6088"/>
                <a:gd name="T210" fmla="+- 0 5200 3655"/>
                <a:gd name="T211" fmla="*/ 5200 h 1945"/>
                <a:gd name="T212" fmla="+- 0 8731 2836"/>
                <a:gd name="T213" fmla="*/ T212 w 6088"/>
                <a:gd name="T214" fmla="+- 0 4783 3655"/>
                <a:gd name="T215" fmla="*/ 4783 h 1945"/>
                <a:gd name="T216" fmla="+- 0 8726 2836"/>
                <a:gd name="T217" fmla="*/ T216 w 6088"/>
                <a:gd name="T218" fmla="+- 0 4399 3655"/>
                <a:gd name="T219" fmla="*/ 4399 h 1945"/>
                <a:gd name="T220" fmla="+- 0 8714 2836"/>
                <a:gd name="T221" fmla="*/ T220 w 6088"/>
                <a:gd name="T222" fmla="+- 0 4038 3655"/>
                <a:gd name="T223" fmla="*/ 4038 h 1945"/>
                <a:gd name="T224" fmla="+- 0 8723 2836"/>
                <a:gd name="T225" fmla="*/ T224 w 6088"/>
                <a:gd name="T226" fmla="+- 0 3860 3655"/>
                <a:gd name="T227" fmla="*/ 3860 h 1945"/>
                <a:gd name="T228" fmla="+- 0 8751 2836"/>
                <a:gd name="T229" fmla="*/ T228 w 6088"/>
                <a:gd name="T230" fmla="+- 0 3755 3655"/>
                <a:gd name="T231" fmla="*/ 3755 h 1945"/>
                <a:gd name="T232" fmla="+- 0 8779 2836"/>
                <a:gd name="T233" fmla="*/ T232 w 6088"/>
                <a:gd name="T234" fmla="+- 0 3727 3655"/>
                <a:gd name="T235" fmla="*/ 3727 h 1945"/>
                <a:gd name="T236" fmla="+- 0 8824 2836"/>
                <a:gd name="T237" fmla="*/ T236 w 6088"/>
                <a:gd name="T238" fmla="+- 0 3715 3655"/>
                <a:gd name="T239" fmla="*/ 3715 h 1945"/>
                <a:gd name="T240" fmla="+- 0 8857 2836"/>
                <a:gd name="T241" fmla="*/ T240 w 6088"/>
                <a:gd name="T242" fmla="+- 0 3759 3655"/>
                <a:gd name="T243" fmla="*/ 3759 h 1945"/>
                <a:gd name="T244" fmla="+- 0 8889 2836"/>
                <a:gd name="T245" fmla="*/ T244 w 6088"/>
                <a:gd name="T246" fmla="+- 0 3821 3655"/>
                <a:gd name="T247" fmla="*/ 3821 h 1945"/>
                <a:gd name="T248" fmla="+- 0 8921 2836"/>
                <a:gd name="T249" fmla="*/ T248 w 6088"/>
                <a:gd name="T250" fmla="+- 0 3815 3655"/>
                <a:gd name="T251" fmla="*/ 3815 h 194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 ang="0">
                  <a:pos x="T241" y="T243"/>
                </a:cxn>
                <a:cxn ang="0">
                  <a:pos x="T245" y="T247"/>
                </a:cxn>
                <a:cxn ang="0">
                  <a:pos x="T249" y="T251"/>
                </a:cxn>
              </a:cxnLst>
              <a:rect l="0" t="0" r="r" b="b"/>
              <a:pathLst>
                <a:path w="6088" h="1945">
                  <a:moveTo>
                    <a:pt x="866" y="663"/>
                  </a:moveTo>
                  <a:lnTo>
                    <a:pt x="861" y="584"/>
                  </a:lnTo>
                  <a:lnTo>
                    <a:pt x="853" y="525"/>
                  </a:lnTo>
                  <a:lnTo>
                    <a:pt x="841" y="466"/>
                  </a:lnTo>
                  <a:lnTo>
                    <a:pt x="824" y="408"/>
                  </a:lnTo>
                  <a:lnTo>
                    <a:pt x="802" y="351"/>
                  </a:lnTo>
                  <a:lnTo>
                    <a:pt x="788" y="322"/>
                  </a:lnTo>
                  <a:lnTo>
                    <a:pt x="771" y="294"/>
                  </a:lnTo>
                  <a:lnTo>
                    <a:pt x="752" y="267"/>
                  </a:lnTo>
                  <a:lnTo>
                    <a:pt x="748" y="263"/>
                  </a:lnTo>
                  <a:lnTo>
                    <a:pt x="730" y="241"/>
                  </a:lnTo>
                  <a:lnTo>
                    <a:pt x="705" y="218"/>
                  </a:lnTo>
                  <a:lnTo>
                    <a:pt x="676" y="197"/>
                  </a:lnTo>
                  <a:lnTo>
                    <a:pt x="645" y="180"/>
                  </a:lnTo>
                  <a:lnTo>
                    <a:pt x="612" y="167"/>
                  </a:lnTo>
                  <a:lnTo>
                    <a:pt x="578" y="158"/>
                  </a:lnTo>
                  <a:lnTo>
                    <a:pt x="543" y="155"/>
                  </a:lnTo>
                  <a:lnTo>
                    <a:pt x="509" y="155"/>
                  </a:lnTo>
                  <a:lnTo>
                    <a:pt x="476" y="159"/>
                  </a:lnTo>
                  <a:lnTo>
                    <a:pt x="445" y="166"/>
                  </a:lnTo>
                  <a:lnTo>
                    <a:pt x="414" y="175"/>
                  </a:lnTo>
                  <a:lnTo>
                    <a:pt x="385" y="186"/>
                  </a:lnTo>
                  <a:lnTo>
                    <a:pt x="357" y="199"/>
                  </a:lnTo>
                  <a:lnTo>
                    <a:pt x="305" y="229"/>
                  </a:lnTo>
                  <a:lnTo>
                    <a:pt x="257" y="263"/>
                  </a:lnTo>
                  <a:lnTo>
                    <a:pt x="212" y="302"/>
                  </a:lnTo>
                  <a:lnTo>
                    <a:pt x="172" y="345"/>
                  </a:lnTo>
                  <a:lnTo>
                    <a:pt x="193" y="369"/>
                  </a:lnTo>
                  <a:lnTo>
                    <a:pt x="242" y="343"/>
                  </a:lnTo>
                  <a:lnTo>
                    <a:pt x="291" y="319"/>
                  </a:lnTo>
                  <a:lnTo>
                    <a:pt x="341" y="298"/>
                  </a:lnTo>
                  <a:lnTo>
                    <a:pt x="391" y="281"/>
                  </a:lnTo>
                  <a:lnTo>
                    <a:pt x="440" y="269"/>
                  </a:lnTo>
                  <a:lnTo>
                    <a:pt x="489" y="263"/>
                  </a:lnTo>
                  <a:lnTo>
                    <a:pt x="534" y="264"/>
                  </a:lnTo>
                  <a:lnTo>
                    <a:pt x="575" y="275"/>
                  </a:lnTo>
                  <a:lnTo>
                    <a:pt x="612" y="294"/>
                  </a:lnTo>
                  <a:lnTo>
                    <a:pt x="644" y="322"/>
                  </a:lnTo>
                  <a:lnTo>
                    <a:pt x="671" y="358"/>
                  </a:lnTo>
                  <a:lnTo>
                    <a:pt x="694" y="401"/>
                  </a:lnTo>
                  <a:lnTo>
                    <a:pt x="715" y="448"/>
                  </a:lnTo>
                  <a:lnTo>
                    <a:pt x="732" y="497"/>
                  </a:lnTo>
                  <a:lnTo>
                    <a:pt x="746" y="547"/>
                  </a:lnTo>
                  <a:lnTo>
                    <a:pt x="758" y="599"/>
                  </a:lnTo>
                  <a:lnTo>
                    <a:pt x="770" y="684"/>
                  </a:lnTo>
                  <a:lnTo>
                    <a:pt x="776" y="770"/>
                  </a:lnTo>
                  <a:lnTo>
                    <a:pt x="774" y="855"/>
                  </a:lnTo>
                  <a:lnTo>
                    <a:pt x="766" y="845"/>
                  </a:lnTo>
                  <a:lnTo>
                    <a:pt x="766" y="915"/>
                  </a:lnTo>
                  <a:lnTo>
                    <a:pt x="763" y="943"/>
                  </a:lnTo>
                  <a:lnTo>
                    <a:pt x="744" y="1028"/>
                  </a:lnTo>
                  <a:lnTo>
                    <a:pt x="727" y="1079"/>
                  </a:lnTo>
                  <a:lnTo>
                    <a:pt x="708" y="1130"/>
                  </a:lnTo>
                  <a:lnTo>
                    <a:pt x="684" y="1178"/>
                  </a:lnTo>
                  <a:lnTo>
                    <a:pt x="657" y="1224"/>
                  </a:lnTo>
                  <a:lnTo>
                    <a:pt x="626" y="1267"/>
                  </a:lnTo>
                  <a:lnTo>
                    <a:pt x="591" y="1307"/>
                  </a:lnTo>
                  <a:lnTo>
                    <a:pt x="553" y="1341"/>
                  </a:lnTo>
                  <a:lnTo>
                    <a:pt x="511" y="1371"/>
                  </a:lnTo>
                  <a:lnTo>
                    <a:pt x="467" y="1394"/>
                  </a:lnTo>
                  <a:lnTo>
                    <a:pt x="420" y="1411"/>
                  </a:lnTo>
                  <a:lnTo>
                    <a:pt x="372" y="1421"/>
                  </a:lnTo>
                  <a:lnTo>
                    <a:pt x="323" y="1424"/>
                  </a:lnTo>
                  <a:lnTo>
                    <a:pt x="275" y="1419"/>
                  </a:lnTo>
                  <a:lnTo>
                    <a:pt x="232" y="1407"/>
                  </a:lnTo>
                  <a:lnTo>
                    <a:pt x="194" y="1387"/>
                  </a:lnTo>
                  <a:lnTo>
                    <a:pt x="163" y="1358"/>
                  </a:lnTo>
                  <a:lnTo>
                    <a:pt x="139" y="1321"/>
                  </a:lnTo>
                  <a:lnTo>
                    <a:pt x="121" y="1279"/>
                  </a:lnTo>
                  <a:lnTo>
                    <a:pt x="110" y="1232"/>
                  </a:lnTo>
                  <a:lnTo>
                    <a:pt x="106" y="1185"/>
                  </a:lnTo>
                  <a:lnTo>
                    <a:pt x="106" y="1178"/>
                  </a:lnTo>
                  <a:lnTo>
                    <a:pt x="107" y="1132"/>
                  </a:lnTo>
                  <a:lnTo>
                    <a:pt x="113" y="1082"/>
                  </a:lnTo>
                  <a:lnTo>
                    <a:pt x="125" y="1032"/>
                  </a:lnTo>
                  <a:lnTo>
                    <a:pt x="141" y="983"/>
                  </a:lnTo>
                  <a:lnTo>
                    <a:pt x="162" y="936"/>
                  </a:lnTo>
                  <a:lnTo>
                    <a:pt x="187" y="893"/>
                  </a:lnTo>
                  <a:lnTo>
                    <a:pt x="217" y="853"/>
                  </a:lnTo>
                  <a:lnTo>
                    <a:pt x="252" y="820"/>
                  </a:lnTo>
                  <a:lnTo>
                    <a:pt x="294" y="793"/>
                  </a:lnTo>
                  <a:lnTo>
                    <a:pt x="339" y="772"/>
                  </a:lnTo>
                  <a:lnTo>
                    <a:pt x="387" y="757"/>
                  </a:lnTo>
                  <a:lnTo>
                    <a:pt x="437" y="751"/>
                  </a:lnTo>
                  <a:lnTo>
                    <a:pt x="517" y="755"/>
                  </a:lnTo>
                  <a:lnTo>
                    <a:pt x="597" y="779"/>
                  </a:lnTo>
                  <a:lnTo>
                    <a:pt x="671" y="820"/>
                  </a:lnTo>
                  <a:lnTo>
                    <a:pt x="735" y="875"/>
                  </a:lnTo>
                  <a:lnTo>
                    <a:pt x="766" y="915"/>
                  </a:lnTo>
                  <a:lnTo>
                    <a:pt x="766" y="845"/>
                  </a:lnTo>
                  <a:lnTo>
                    <a:pt x="753" y="828"/>
                  </a:lnTo>
                  <a:lnTo>
                    <a:pt x="711" y="786"/>
                  </a:lnTo>
                  <a:lnTo>
                    <a:pt x="666" y="751"/>
                  </a:lnTo>
                  <a:lnTo>
                    <a:pt x="664" y="749"/>
                  </a:lnTo>
                  <a:lnTo>
                    <a:pt x="639" y="733"/>
                  </a:lnTo>
                  <a:lnTo>
                    <a:pt x="612" y="719"/>
                  </a:lnTo>
                  <a:lnTo>
                    <a:pt x="585" y="706"/>
                  </a:lnTo>
                  <a:lnTo>
                    <a:pt x="556" y="695"/>
                  </a:lnTo>
                  <a:lnTo>
                    <a:pt x="527" y="687"/>
                  </a:lnTo>
                  <a:lnTo>
                    <a:pt x="497" y="680"/>
                  </a:lnTo>
                  <a:lnTo>
                    <a:pt x="466" y="676"/>
                  </a:lnTo>
                  <a:lnTo>
                    <a:pt x="435" y="675"/>
                  </a:lnTo>
                  <a:lnTo>
                    <a:pt x="419" y="675"/>
                  </a:lnTo>
                  <a:lnTo>
                    <a:pt x="404" y="676"/>
                  </a:lnTo>
                  <a:lnTo>
                    <a:pt x="388" y="677"/>
                  </a:lnTo>
                  <a:lnTo>
                    <a:pt x="373" y="679"/>
                  </a:lnTo>
                  <a:lnTo>
                    <a:pt x="342" y="685"/>
                  </a:lnTo>
                  <a:lnTo>
                    <a:pt x="327" y="689"/>
                  </a:lnTo>
                  <a:lnTo>
                    <a:pt x="312" y="693"/>
                  </a:lnTo>
                  <a:lnTo>
                    <a:pt x="282" y="704"/>
                  </a:lnTo>
                  <a:lnTo>
                    <a:pt x="254" y="717"/>
                  </a:lnTo>
                  <a:lnTo>
                    <a:pt x="227" y="731"/>
                  </a:lnTo>
                  <a:lnTo>
                    <a:pt x="199" y="748"/>
                  </a:lnTo>
                  <a:lnTo>
                    <a:pt x="150" y="790"/>
                  </a:lnTo>
                  <a:lnTo>
                    <a:pt x="110" y="838"/>
                  </a:lnTo>
                  <a:lnTo>
                    <a:pt x="76" y="890"/>
                  </a:lnTo>
                  <a:lnTo>
                    <a:pt x="49" y="945"/>
                  </a:lnTo>
                  <a:lnTo>
                    <a:pt x="27" y="1003"/>
                  </a:lnTo>
                  <a:lnTo>
                    <a:pt x="12" y="1062"/>
                  </a:lnTo>
                  <a:lnTo>
                    <a:pt x="3" y="1123"/>
                  </a:lnTo>
                  <a:lnTo>
                    <a:pt x="0" y="1185"/>
                  </a:lnTo>
                  <a:lnTo>
                    <a:pt x="4" y="1247"/>
                  </a:lnTo>
                  <a:lnTo>
                    <a:pt x="17" y="1311"/>
                  </a:lnTo>
                  <a:lnTo>
                    <a:pt x="42" y="1372"/>
                  </a:lnTo>
                  <a:lnTo>
                    <a:pt x="80" y="1429"/>
                  </a:lnTo>
                  <a:lnTo>
                    <a:pt x="105" y="1454"/>
                  </a:lnTo>
                  <a:lnTo>
                    <a:pt x="132" y="1475"/>
                  </a:lnTo>
                  <a:lnTo>
                    <a:pt x="163" y="1493"/>
                  </a:lnTo>
                  <a:lnTo>
                    <a:pt x="194" y="1507"/>
                  </a:lnTo>
                  <a:lnTo>
                    <a:pt x="227" y="1516"/>
                  </a:lnTo>
                  <a:lnTo>
                    <a:pt x="260" y="1522"/>
                  </a:lnTo>
                  <a:lnTo>
                    <a:pt x="293" y="1524"/>
                  </a:lnTo>
                  <a:lnTo>
                    <a:pt x="325" y="1524"/>
                  </a:lnTo>
                  <a:lnTo>
                    <a:pt x="388" y="1517"/>
                  </a:lnTo>
                  <a:lnTo>
                    <a:pt x="449" y="1500"/>
                  </a:lnTo>
                  <a:lnTo>
                    <a:pt x="506" y="1475"/>
                  </a:lnTo>
                  <a:lnTo>
                    <a:pt x="559" y="1442"/>
                  </a:lnTo>
                  <a:lnTo>
                    <a:pt x="582" y="1424"/>
                  </a:lnTo>
                  <a:lnTo>
                    <a:pt x="607" y="1403"/>
                  </a:lnTo>
                  <a:lnTo>
                    <a:pt x="649" y="1360"/>
                  </a:lnTo>
                  <a:lnTo>
                    <a:pt x="686" y="1312"/>
                  </a:lnTo>
                  <a:lnTo>
                    <a:pt x="719" y="1263"/>
                  </a:lnTo>
                  <a:lnTo>
                    <a:pt x="734" y="1237"/>
                  </a:lnTo>
                  <a:lnTo>
                    <a:pt x="747" y="1211"/>
                  </a:lnTo>
                  <a:lnTo>
                    <a:pt x="760" y="1184"/>
                  </a:lnTo>
                  <a:lnTo>
                    <a:pt x="773" y="1158"/>
                  </a:lnTo>
                  <a:lnTo>
                    <a:pt x="783" y="1130"/>
                  </a:lnTo>
                  <a:lnTo>
                    <a:pt x="794" y="1103"/>
                  </a:lnTo>
                  <a:lnTo>
                    <a:pt x="803" y="1075"/>
                  </a:lnTo>
                  <a:lnTo>
                    <a:pt x="812" y="1048"/>
                  </a:lnTo>
                  <a:lnTo>
                    <a:pt x="832" y="973"/>
                  </a:lnTo>
                  <a:lnTo>
                    <a:pt x="838" y="942"/>
                  </a:lnTo>
                  <a:lnTo>
                    <a:pt x="847" y="896"/>
                  </a:lnTo>
                  <a:lnTo>
                    <a:pt x="859" y="819"/>
                  </a:lnTo>
                  <a:lnTo>
                    <a:pt x="865" y="741"/>
                  </a:lnTo>
                  <a:lnTo>
                    <a:pt x="866" y="663"/>
                  </a:lnTo>
                  <a:moveTo>
                    <a:pt x="6087" y="140"/>
                  </a:moveTo>
                  <a:lnTo>
                    <a:pt x="6087" y="120"/>
                  </a:lnTo>
                  <a:lnTo>
                    <a:pt x="6084" y="100"/>
                  </a:lnTo>
                  <a:lnTo>
                    <a:pt x="6079" y="80"/>
                  </a:lnTo>
                  <a:lnTo>
                    <a:pt x="6071" y="61"/>
                  </a:lnTo>
                  <a:lnTo>
                    <a:pt x="6070" y="59"/>
                  </a:lnTo>
                  <a:lnTo>
                    <a:pt x="6060" y="41"/>
                  </a:lnTo>
                  <a:lnTo>
                    <a:pt x="6043" y="23"/>
                  </a:lnTo>
                  <a:lnTo>
                    <a:pt x="6021" y="8"/>
                  </a:lnTo>
                  <a:lnTo>
                    <a:pt x="6007" y="3"/>
                  </a:lnTo>
                  <a:lnTo>
                    <a:pt x="5993" y="0"/>
                  </a:lnTo>
                  <a:lnTo>
                    <a:pt x="5979" y="0"/>
                  </a:lnTo>
                  <a:lnTo>
                    <a:pt x="5966" y="2"/>
                  </a:lnTo>
                  <a:lnTo>
                    <a:pt x="5954" y="6"/>
                  </a:lnTo>
                  <a:lnTo>
                    <a:pt x="5943" y="11"/>
                  </a:lnTo>
                  <a:lnTo>
                    <a:pt x="5933" y="17"/>
                  </a:lnTo>
                  <a:lnTo>
                    <a:pt x="5924" y="23"/>
                  </a:lnTo>
                  <a:lnTo>
                    <a:pt x="5915" y="29"/>
                  </a:lnTo>
                  <a:lnTo>
                    <a:pt x="5907" y="35"/>
                  </a:lnTo>
                  <a:lnTo>
                    <a:pt x="5900" y="42"/>
                  </a:lnTo>
                  <a:lnTo>
                    <a:pt x="5892" y="49"/>
                  </a:lnTo>
                  <a:lnTo>
                    <a:pt x="5885" y="55"/>
                  </a:lnTo>
                  <a:lnTo>
                    <a:pt x="5876" y="65"/>
                  </a:lnTo>
                  <a:lnTo>
                    <a:pt x="5872" y="71"/>
                  </a:lnTo>
                  <a:lnTo>
                    <a:pt x="5867" y="77"/>
                  </a:lnTo>
                  <a:lnTo>
                    <a:pt x="5864" y="83"/>
                  </a:lnTo>
                  <a:lnTo>
                    <a:pt x="5847" y="121"/>
                  </a:lnTo>
                  <a:lnTo>
                    <a:pt x="5835" y="158"/>
                  </a:lnTo>
                  <a:lnTo>
                    <a:pt x="5827" y="195"/>
                  </a:lnTo>
                  <a:lnTo>
                    <a:pt x="5819" y="232"/>
                  </a:lnTo>
                  <a:lnTo>
                    <a:pt x="5813" y="269"/>
                  </a:lnTo>
                  <a:lnTo>
                    <a:pt x="5808" y="305"/>
                  </a:lnTo>
                  <a:lnTo>
                    <a:pt x="5803" y="342"/>
                  </a:lnTo>
                  <a:lnTo>
                    <a:pt x="5798" y="379"/>
                  </a:lnTo>
                  <a:lnTo>
                    <a:pt x="5790" y="463"/>
                  </a:lnTo>
                  <a:lnTo>
                    <a:pt x="5783" y="546"/>
                  </a:lnTo>
                  <a:lnTo>
                    <a:pt x="5778" y="630"/>
                  </a:lnTo>
                  <a:lnTo>
                    <a:pt x="5775" y="714"/>
                  </a:lnTo>
                  <a:lnTo>
                    <a:pt x="5774" y="797"/>
                  </a:lnTo>
                  <a:lnTo>
                    <a:pt x="5774" y="880"/>
                  </a:lnTo>
                  <a:lnTo>
                    <a:pt x="5776" y="964"/>
                  </a:lnTo>
                  <a:lnTo>
                    <a:pt x="5778" y="1047"/>
                  </a:lnTo>
                  <a:lnTo>
                    <a:pt x="5781" y="1130"/>
                  </a:lnTo>
                  <a:lnTo>
                    <a:pt x="5786" y="1213"/>
                  </a:lnTo>
                  <a:lnTo>
                    <a:pt x="5791" y="1296"/>
                  </a:lnTo>
                  <a:lnTo>
                    <a:pt x="5795" y="1378"/>
                  </a:lnTo>
                  <a:lnTo>
                    <a:pt x="5799" y="1462"/>
                  </a:lnTo>
                  <a:lnTo>
                    <a:pt x="5802" y="1544"/>
                  </a:lnTo>
                  <a:lnTo>
                    <a:pt x="5803" y="1580"/>
                  </a:lnTo>
                  <a:lnTo>
                    <a:pt x="5803" y="1616"/>
                  </a:lnTo>
                  <a:lnTo>
                    <a:pt x="5803" y="1651"/>
                  </a:lnTo>
                  <a:lnTo>
                    <a:pt x="5802" y="1687"/>
                  </a:lnTo>
                  <a:lnTo>
                    <a:pt x="5799" y="1722"/>
                  </a:lnTo>
                  <a:lnTo>
                    <a:pt x="5795" y="1757"/>
                  </a:lnTo>
                  <a:lnTo>
                    <a:pt x="5789" y="1790"/>
                  </a:lnTo>
                  <a:lnTo>
                    <a:pt x="5779" y="1819"/>
                  </a:lnTo>
                  <a:lnTo>
                    <a:pt x="5771" y="1834"/>
                  </a:lnTo>
                  <a:lnTo>
                    <a:pt x="5763" y="1849"/>
                  </a:lnTo>
                  <a:lnTo>
                    <a:pt x="5754" y="1862"/>
                  </a:lnTo>
                  <a:lnTo>
                    <a:pt x="5744" y="1873"/>
                  </a:lnTo>
                  <a:lnTo>
                    <a:pt x="5734" y="1882"/>
                  </a:lnTo>
                  <a:lnTo>
                    <a:pt x="5723" y="1888"/>
                  </a:lnTo>
                  <a:lnTo>
                    <a:pt x="5712" y="1891"/>
                  </a:lnTo>
                  <a:lnTo>
                    <a:pt x="5701" y="1890"/>
                  </a:lnTo>
                  <a:lnTo>
                    <a:pt x="5679" y="1879"/>
                  </a:lnTo>
                  <a:lnTo>
                    <a:pt x="5658" y="1858"/>
                  </a:lnTo>
                  <a:lnTo>
                    <a:pt x="5642" y="1831"/>
                  </a:lnTo>
                  <a:lnTo>
                    <a:pt x="5633" y="1802"/>
                  </a:lnTo>
                  <a:lnTo>
                    <a:pt x="5631" y="1792"/>
                  </a:lnTo>
                  <a:lnTo>
                    <a:pt x="5626" y="1782"/>
                  </a:lnTo>
                  <a:lnTo>
                    <a:pt x="5618" y="1774"/>
                  </a:lnTo>
                  <a:lnTo>
                    <a:pt x="5601" y="1763"/>
                  </a:lnTo>
                  <a:lnTo>
                    <a:pt x="5581" y="1759"/>
                  </a:lnTo>
                  <a:lnTo>
                    <a:pt x="5561" y="1762"/>
                  </a:lnTo>
                  <a:lnTo>
                    <a:pt x="5544" y="1774"/>
                  </a:lnTo>
                  <a:lnTo>
                    <a:pt x="5532" y="1791"/>
                  </a:lnTo>
                  <a:lnTo>
                    <a:pt x="5528" y="1811"/>
                  </a:lnTo>
                  <a:lnTo>
                    <a:pt x="5532" y="1831"/>
                  </a:lnTo>
                  <a:lnTo>
                    <a:pt x="5543" y="1848"/>
                  </a:lnTo>
                  <a:lnTo>
                    <a:pt x="5546" y="1852"/>
                  </a:lnTo>
                  <a:lnTo>
                    <a:pt x="5562" y="1868"/>
                  </a:lnTo>
                  <a:lnTo>
                    <a:pt x="5578" y="1882"/>
                  </a:lnTo>
                  <a:lnTo>
                    <a:pt x="5594" y="1895"/>
                  </a:lnTo>
                  <a:lnTo>
                    <a:pt x="5611" y="1908"/>
                  </a:lnTo>
                  <a:lnTo>
                    <a:pt x="5629" y="1920"/>
                  </a:lnTo>
                  <a:lnTo>
                    <a:pt x="5648" y="1931"/>
                  </a:lnTo>
                  <a:lnTo>
                    <a:pt x="5670" y="1940"/>
                  </a:lnTo>
                  <a:lnTo>
                    <a:pt x="5694" y="1945"/>
                  </a:lnTo>
                  <a:lnTo>
                    <a:pt x="5719" y="1943"/>
                  </a:lnTo>
                  <a:lnTo>
                    <a:pt x="5743" y="1936"/>
                  </a:lnTo>
                  <a:lnTo>
                    <a:pt x="5764" y="1924"/>
                  </a:lnTo>
                  <a:lnTo>
                    <a:pt x="5781" y="1910"/>
                  </a:lnTo>
                  <a:lnTo>
                    <a:pt x="5795" y="1894"/>
                  </a:lnTo>
                  <a:lnTo>
                    <a:pt x="5797" y="1891"/>
                  </a:lnTo>
                  <a:lnTo>
                    <a:pt x="5807" y="1878"/>
                  </a:lnTo>
                  <a:lnTo>
                    <a:pt x="5818" y="1861"/>
                  </a:lnTo>
                  <a:lnTo>
                    <a:pt x="5827" y="1843"/>
                  </a:lnTo>
                  <a:lnTo>
                    <a:pt x="5836" y="1824"/>
                  </a:lnTo>
                  <a:lnTo>
                    <a:pt x="5843" y="1805"/>
                  </a:lnTo>
                  <a:lnTo>
                    <a:pt x="5847" y="1786"/>
                  </a:lnTo>
                  <a:lnTo>
                    <a:pt x="5852" y="1767"/>
                  </a:lnTo>
                  <a:lnTo>
                    <a:pt x="5855" y="1748"/>
                  </a:lnTo>
                  <a:lnTo>
                    <a:pt x="5858" y="1730"/>
                  </a:lnTo>
                  <a:lnTo>
                    <a:pt x="5861" y="1711"/>
                  </a:lnTo>
                  <a:lnTo>
                    <a:pt x="5863" y="1692"/>
                  </a:lnTo>
                  <a:lnTo>
                    <a:pt x="5867" y="1656"/>
                  </a:lnTo>
                  <a:lnTo>
                    <a:pt x="5871" y="1619"/>
                  </a:lnTo>
                  <a:lnTo>
                    <a:pt x="5875" y="1582"/>
                  </a:lnTo>
                  <a:lnTo>
                    <a:pt x="5878" y="1545"/>
                  </a:lnTo>
                  <a:lnTo>
                    <a:pt x="5883" y="1461"/>
                  </a:lnTo>
                  <a:lnTo>
                    <a:pt x="5887" y="1378"/>
                  </a:lnTo>
                  <a:lnTo>
                    <a:pt x="5891" y="1295"/>
                  </a:lnTo>
                  <a:lnTo>
                    <a:pt x="5894" y="1211"/>
                  </a:lnTo>
                  <a:lnTo>
                    <a:pt x="5895" y="1128"/>
                  </a:lnTo>
                  <a:lnTo>
                    <a:pt x="5896" y="1045"/>
                  </a:lnTo>
                  <a:lnTo>
                    <a:pt x="5895" y="962"/>
                  </a:lnTo>
                  <a:lnTo>
                    <a:pt x="5894" y="889"/>
                  </a:lnTo>
                  <a:lnTo>
                    <a:pt x="5892" y="816"/>
                  </a:lnTo>
                  <a:lnTo>
                    <a:pt x="5890" y="744"/>
                  </a:lnTo>
                  <a:lnTo>
                    <a:pt x="5888" y="672"/>
                  </a:lnTo>
                  <a:lnTo>
                    <a:pt x="5885" y="599"/>
                  </a:lnTo>
                  <a:lnTo>
                    <a:pt x="5882" y="527"/>
                  </a:lnTo>
                  <a:lnTo>
                    <a:pt x="5879" y="455"/>
                  </a:lnTo>
                  <a:lnTo>
                    <a:pt x="5878" y="383"/>
                  </a:lnTo>
                  <a:lnTo>
                    <a:pt x="5878" y="347"/>
                  </a:lnTo>
                  <a:lnTo>
                    <a:pt x="5879" y="311"/>
                  </a:lnTo>
                  <a:lnTo>
                    <a:pt x="5881" y="276"/>
                  </a:lnTo>
                  <a:lnTo>
                    <a:pt x="5883" y="240"/>
                  </a:lnTo>
                  <a:lnTo>
                    <a:pt x="5887" y="205"/>
                  </a:lnTo>
                  <a:lnTo>
                    <a:pt x="5892" y="171"/>
                  </a:lnTo>
                  <a:lnTo>
                    <a:pt x="5900" y="138"/>
                  </a:lnTo>
                  <a:lnTo>
                    <a:pt x="5911" y="108"/>
                  </a:lnTo>
                  <a:lnTo>
                    <a:pt x="5913" y="104"/>
                  </a:lnTo>
                  <a:lnTo>
                    <a:pt x="5915" y="100"/>
                  </a:lnTo>
                  <a:lnTo>
                    <a:pt x="5917" y="96"/>
                  </a:lnTo>
                  <a:lnTo>
                    <a:pt x="5921" y="92"/>
                  </a:lnTo>
                  <a:lnTo>
                    <a:pt x="5927" y="86"/>
                  </a:lnTo>
                  <a:lnTo>
                    <a:pt x="5935" y="78"/>
                  </a:lnTo>
                  <a:lnTo>
                    <a:pt x="5943" y="72"/>
                  </a:lnTo>
                  <a:lnTo>
                    <a:pt x="5952" y="67"/>
                  </a:lnTo>
                  <a:lnTo>
                    <a:pt x="5961" y="62"/>
                  </a:lnTo>
                  <a:lnTo>
                    <a:pt x="5969" y="59"/>
                  </a:lnTo>
                  <a:lnTo>
                    <a:pt x="5984" y="59"/>
                  </a:lnTo>
                  <a:lnTo>
                    <a:pt x="5988" y="60"/>
                  </a:lnTo>
                  <a:lnTo>
                    <a:pt x="5992" y="63"/>
                  </a:lnTo>
                  <a:lnTo>
                    <a:pt x="5999" y="70"/>
                  </a:lnTo>
                  <a:lnTo>
                    <a:pt x="6006" y="79"/>
                  </a:lnTo>
                  <a:lnTo>
                    <a:pt x="6014" y="90"/>
                  </a:lnTo>
                  <a:lnTo>
                    <a:pt x="6021" y="104"/>
                  </a:lnTo>
                  <a:lnTo>
                    <a:pt x="6028" y="118"/>
                  </a:lnTo>
                  <a:lnTo>
                    <a:pt x="6036" y="133"/>
                  </a:lnTo>
                  <a:lnTo>
                    <a:pt x="6044" y="149"/>
                  </a:lnTo>
                  <a:lnTo>
                    <a:pt x="6052" y="164"/>
                  </a:lnTo>
                  <a:lnTo>
                    <a:pt x="6053" y="166"/>
                  </a:lnTo>
                  <a:lnTo>
                    <a:pt x="6056" y="170"/>
                  </a:lnTo>
                  <a:lnTo>
                    <a:pt x="6060" y="173"/>
                  </a:lnTo>
                  <a:lnTo>
                    <a:pt x="6074" y="175"/>
                  </a:lnTo>
                  <a:lnTo>
                    <a:pt x="6083" y="169"/>
                  </a:lnTo>
                  <a:lnTo>
                    <a:pt x="6085" y="160"/>
                  </a:lnTo>
                  <a:lnTo>
                    <a:pt x="6087" y="140"/>
                  </a:lnTo>
                </a:path>
              </a:pathLst>
            </a:custGeom>
            <a:solidFill>
              <a:srgbClr val="18428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s-BO"/>
            </a:p>
          </p:txBody>
        </p:sp>
      </p:grpSp>
    </p:spTree>
    <p:extLst>
      <p:ext uri="{BB962C8B-B14F-4D97-AF65-F5344CB8AC3E}">
        <p14:creationId xmlns:p14="http://schemas.microsoft.com/office/powerpoint/2010/main" val="6135269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EB8639B1-DD0C-4FE9-BC3B-A22771A98664}"/>
              </a:ext>
            </a:extLst>
          </p:cNvPr>
          <p:cNvSpPr txBox="1">
            <a:spLocks/>
          </p:cNvSpPr>
          <p:nvPr/>
        </p:nvSpPr>
        <p:spPr>
          <a:xfrm>
            <a:off x="4141305" y="486785"/>
            <a:ext cx="3991511" cy="979189"/>
          </a:xfrm>
          <a:prstGeom prst="rect">
            <a:avLst/>
          </a:prstGeom>
          <a:solidFill>
            <a:schemeClr val="accent4"/>
          </a:solidFill>
          <a:effectLst/>
        </p:spPr>
        <p:txBody>
          <a:bodyPr vert="horz" lIns="91440" tIns="45720" rIns="91440" bIns="45720" rtlCol="0" anchor="ctr">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BO" b="1">
                <a:solidFill>
                  <a:schemeClr val="bg1"/>
                </a:solidFill>
              </a:rPr>
              <a:t>CALCULOS</a:t>
            </a:r>
            <a:endParaRPr lang="es-BO" b="1" dirty="0">
              <a:solidFill>
                <a:schemeClr val="bg1"/>
              </a:solidFill>
            </a:endParaRPr>
          </a:p>
        </p:txBody>
      </p:sp>
      <p:pic>
        <p:nvPicPr>
          <p:cNvPr id="5" name="Imagen 4">
            <a:extLst>
              <a:ext uri="{FF2B5EF4-FFF2-40B4-BE49-F238E27FC236}">
                <a16:creationId xmlns="" xmlns:a16="http://schemas.microsoft.com/office/drawing/2014/main" id="{0C188C50-5BE5-44BD-B808-F8B28061B5DD}"/>
              </a:ext>
            </a:extLst>
          </p:cNvPr>
          <p:cNvPicPr>
            <a:picLocks noChangeAspect="1"/>
          </p:cNvPicPr>
          <p:nvPr/>
        </p:nvPicPr>
        <p:blipFill rotWithShape="1">
          <a:blip r:embed="rId2"/>
          <a:srcRect l="40159" t="22015" r="30740" b="42779"/>
          <a:stretch/>
        </p:blipFill>
        <p:spPr>
          <a:xfrm>
            <a:off x="3644348" y="2723332"/>
            <a:ext cx="4119173" cy="2801705"/>
          </a:xfrm>
          <a:prstGeom prst="rect">
            <a:avLst/>
          </a:prstGeom>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409" y="68025"/>
            <a:ext cx="2077516" cy="914107"/>
          </a:xfrm>
          <a:prstGeom prst="rect">
            <a:avLst/>
          </a:prstGeom>
        </p:spPr>
      </p:pic>
      <p:grpSp>
        <p:nvGrpSpPr>
          <p:cNvPr id="7" name="Grupo 6"/>
          <p:cNvGrpSpPr>
            <a:grpSpLocks/>
          </p:cNvGrpSpPr>
          <p:nvPr/>
        </p:nvGrpSpPr>
        <p:grpSpPr bwMode="auto">
          <a:xfrm>
            <a:off x="10896597" y="5576552"/>
            <a:ext cx="1219200" cy="1161907"/>
            <a:chOff x="783" y="801"/>
            <a:chExt cx="10339" cy="10320"/>
          </a:xfrm>
        </p:grpSpPr>
        <p:pic>
          <p:nvPicPr>
            <p:cNvPr id="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3" y="801"/>
              <a:ext cx="10339" cy="1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33" y="2374"/>
              <a:ext cx="6439" cy="5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38" y="4200"/>
              <a:ext cx="3229" cy="3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AutoShape 6"/>
            <p:cNvSpPr>
              <a:spLocks/>
            </p:cNvSpPr>
            <p:nvPr/>
          </p:nvSpPr>
          <p:spPr bwMode="auto">
            <a:xfrm>
              <a:off x="2835" y="3655"/>
              <a:ext cx="6088" cy="1945"/>
            </a:xfrm>
            <a:custGeom>
              <a:avLst/>
              <a:gdLst>
                <a:gd name="T0" fmla="+- 0 3660 2836"/>
                <a:gd name="T1" fmla="*/ T0 w 6088"/>
                <a:gd name="T2" fmla="+- 0 4063 3655"/>
                <a:gd name="T3" fmla="*/ 4063 h 1945"/>
                <a:gd name="T4" fmla="+- 0 3584 2836"/>
                <a:gd name="T5" fmla="*/ T4 w 6088"/>
                <a:gd name="T6" fmla="+- 0 3918 3655"/>
                <a:gd name="T7" fmla="*/ 3918 h 1945"/>
                <a:gd name="T8" fmla="+- 0 3448 2836"/>
                <a:gd name="T9" fmla="*/ T8 w 6088"/>
                <a:gd name="T10" fmla="+- 0 3822 3655"/>
                <a:gd name="T11" fmla="*/ 3822 h 1945"/>
                <a:gd name="T12" fmla="+- 0 3281 2836"/>
                <a:gd name="T13" fmla="*/ T12 w 6088"/>
                <a:gd name="T14" fmla="+- 0 3821 3655"/>
                <a:gd name="T15" fmla="*/ 3821 h 1945"/>
                <a:gd name="T16" fmla="+- 0 3093 2836"/>
                <a:gd name="T17" fmla="*/ T16 w 6088"/>
                <a:gd name="T18" fmla="+- 0 3918 3655"/>
                <a:gd name="T19" fmla="*/ 3918 h 1945"/>
                <a:gd name="T20" fmla="+- 0 3127 2836"/>
                <a:gd name="T21" fmla="*/ T20 w 6088"/>
                <a:gd name="T22" fmla="+- 0 3974 3655"/>
                <a:gd name="T23" fmla="*/ 3974 h 1945"/>
                <a:gd name="T24" fmla="+- 0 3370 2836"/>
                <a:gd name="T25" fmla="*/ T24 w 6088"/>
                <a:gd name="T26" fmla="+- 0 3919 3655"/>
                <a:gd name="T27" fmla="*/ 3919 h 1945"/>
                <a:gd name="T28" fmla="+- 0 3530 2836"/>
                <a:gd name="T29" fmla="*/ T28 w 6088"/>
                <a:gd name="T30" fmla="+- 0 4056 3655"/>
                <a:gd name="T31" fmla="*/ 4056 h 1945"/>
                <a:gd name="T32" fmla="+- 0 3606 2836"/>
                <a:gd name="T33" fmla="*/ T32 w 6088"/>
                <a:gd name="T34" fmla="+- 0 4339 3655"/>
                <a:gd name="T35" fmla="*/ 4339 h 1945"/>
                <a:gd name="T36" fmla="+- 0 3599 2836"/>
                <a:gd name="T37" fmla="*/ T36 w 6088"/>
                <a:gd name="T38" fmla="+- 0 4598 3655"/>
                <a:gd name="T39" fmla="*/ 4598 h 1945"/>
                <a:gd name="T40" fmla="+- 0 3493 2836"/>
                <a:gd name="T41" fmla="*/ T40 w 6088"/>
                <a:gd name="T42" fmla="+- 0 4879 3655"/>
                <a:gd name="T43" fmla="*/ 4879 h 1945"/>
                <a:gd name="T44" fmla="+- 0 3303 2836"/>
                <a:gd name="T45" fmla="*/ T44 w 6088"/>
                <a:gd name="T46" fmla="+- 0 5049 3655"/>
                <a:gd name="T47" fmla="*/ 5049 h 1945"/>
                <a:gd name="T48" fmla="+- 0 3068 2836"/>
                <a:gd name="T49" fmla="*/ T48 w 6088"/>
                <a:gd name="T50" fmla="+- 0 5062 3655"/>
                <a:gd name="T51" fmla="*/ 5062 h 1945"/>
                <a:gd name="T52" fmla="+- 0 2946 2836"/>
                <a:gd name="T53" fmla="*/ T52 w 6088"/>
                <a:gd name="T54" fmla="+- 0 4887 3655"/>
                <a:gd name="T55" fmla="*/ 4887 h 1945"/>
                <a:gd name="T56" fmla="+- 0 2961 2836"/>
                <a:gd name="T57" fmla="*/ T56 w 6088"/>
                <a:gd name="T58" fmla="+- 0 4687 3655"/>
                <a:gd name="T59" fmla="*/ 4687 h 1945"/>
                <a:gd name="T60" fmla="+- 0 3088 2836"/>
                <a:gd name="T61" fmla="*/ T60 w 6088"/>
                <a:gd name="T62" fmla="+- 0 4475 3655"/>
                <a:gd name="T63" fmla="*/ 4475 h 1945"/>
                <a:gd name="T64" fmla="+- 0 3353 2836"/>
                <a:gd name="T65" fmla="*/ T64 w 6088"/>
                <a:gd name="T66" fmla="+- 0 4410 3655"/>
                <a:gd name="T67" fmla="*/ 4410 h 1945"/>
                <a:gd name="T68" fmla="+- 0 3602 2836"/>
                <a:gd name="T69" fmla="*/ T68 w 6088"/>
                <a:gd name="T70" fmla="+- 0 4500 3655"/>
                <a:gd name="T71" fmla="*/ 4500 h 1945"/>
                <a:gd name="T72" fmla="+- 0 3475 2836"/>
                <a:gd name="T73" fmla="*/ T72 w 6088"/>
                <a:gd name="T74" fmla="+- 0 4388 3655"/>
                <a:gd name="T75" fmla="*/ 4388 h 1945"/>
                <a:gd name="T76" fmla="+- 0 3333 2836"/>
                <a:gd name="T77" fmla="*/ T76 w 6088"/>
                <a:gd name="T78" fmla="+- 0 4335 3655"/>
                <a:gd name="T79" fmla="*/ 4335 h 1945"/>
                <a:gd name="T80" fmla="+- 0 3224 2836"/>
                <a:gd name="T81" fmla="*/ T80 w 6088"/>
                <a:gd name="T82" fmla="+- 0 4332 3655"/>
                <a:gd name="T83" fmla="*/ 4332 h 1945"/>
                <a:gd name="T84" fmla="+- 0 3118 2836"/>
                <a:gd name="T85" fmla="*/ T84 w 6088"/>
                <a:gd name="T86" fmla="+- 0 4359 3655"/>
                <a:gd name="T87" fmla="*/ 4359 h 1945"/>
                <a:gd name="T88" fmla="+- 0 2946 2836"/>
                <a:gd name="T89" fmla="*/ T88 w 6088"/>
                <a:gd name="T90" fmla="+- 0 4493 3655"/>
                <a:gd name="T91" fmla="*/ 4493 h 1945"/>
                <a:gd name="T92" fmla="+- 0 2839 2836"/>
                <a:gd name="T93" fmla="*/ T92 w 6088"/>
                <a:gd name="T94" fmla="+- 0 4778 3655"/>
                <a:gd name="T95" fmla="*/ 4778 h 1945"/>
                <a:gd name="T96" fmla="+- 0 2916 2836"/>
                <a:gd name="T97" fmla="*/ T96 w 6088"/>
                <a:gd name="T98" fmla="+- 0 5084 3655"/>
                <a:gd name="T99" fmla="*/ 5084 h 1945"/>
                <a:gd name="T100" fmla="+- 0 3063 2836"/>
                <a:gd name="T101" fmla="*/ T100 w 6088"/>
                <a:gd name="T102" fmla="+- 0 5171 3655"/>
                <a:gd name="T103" fmla="*/ 5171 h 1945"/>
                <a:gd name="T104" fmla="+- 0 3285 2836"/>
                <a:gd name="T105" fmla="*/ T104 w 6088"/>
                <a:gd name="T106" fmla="+- 0 5155 3655"/>
                <a:gd name="T107" fmla="*/ 5155 h 1945"/>
                <a:gd name="T108" fmla="+- 0 3485 2836"/>
                <a:gd name="T109" fmla="*/ T108 w 6088"/>
                <a:gd name="T110" fmla="+- 0 5015 3655"/>
                <a:gd name="T111" fmla="*/ 5015 h 1945"/>
                <a:gd name="T112" fmla="+- 0 3596 2836"/>
                <a:gd name="T113" fmla="*/ T112 w 6088"/>
                <a:gd name="T114" fmla="+- 0 4839 3655"/>
                <a:gd name="T115" fmla="*/ 4839 h 1945"/>
                <a:gd name="T116" fmla="+- 0 3648 2836"/>
                <a:gd name="T117" fmla="*/ T116 w 6088"/>
                <a:gd name="T118" fmla="+- 0 4703 3655"/>
                <a:gd name="T119" fmla="*/ 4703 h 1945"/>
                <a:gd name="T120" fmla="+- 0 3701 2836"/>
                <a:gd name="T121" fmla="*/ T120 w 6088"/>
                <a:gd name="T122" fmla="+- 0 4396 3655"/>
                <a:gd name="T123" fmla="*/ 4396 h 1945"/>
                <a:gd name="T124" fmla="+- 0 8915 2836"/>
                <a:gd name="T125" fmla="*/ T124 w 6088"/>
                <a:gd name="T126" fmla="+- 0 3735 3655"/>
                <a:gd name="T127" fmla="*/ 3735 h 1945"/>
                <a:gd name="T128" fmla="+- 0 8857 2836"/>
                <a:gd name="T129" fmla="*/ T128 w 6088"/>
                <a:gd name="T130" fmla="+- 0 3663 3655"/>
                <a:gd name="T131" fmla="*/ 3663 h 1945"/>
                <a:gd name="T132" fmla="+- 0 8790 2836"/>
                <a:gd name="T133" fmla="*/ T132 w 6088"/>
                <a:gd name="T134" fmla="+- 0 3661 3655"/>
                <a:gd name="T135" fmla="*/ 3661 h 1945"/>
                <a:gd name="T136" fmla="+- 0 8743 2836"/>
                <a:gd name="T137" fmla="*/ T136 w 6088"/>
                <a:gd name="T138" fmla="+- 0 3690 3655"/>
                <a:gd name="T139" fmla="*/ 3690 h 1945"/>
                <a:gd name="T140" fmla="+- 0 8708 2836"/>
                <a:gd name="T141" fmla="*/ T140 w 6088"/>
                <a:gd name="T142" fmla="+- 0 3726 3655"/>
                <a:gd name="T143" fmla="*/ 3726 h 1945"/>
                <a:gd name="T144" fmla="+- 0 8663 2836"/>
                <a:gd name="T145" fmla="*/ T144 w 6088"/>
                <a:gd name="T146" fmla="+- 0 3850 3655"/>
                <a:gd name="T147" fmla="*/ 3850 h 1945"/>
                <a:gd name="T148" fmla="+- 0 8634 2836"/>
                <a:gd name="T149" fmla="*/ T148 w 6088"/>
                <a:gd name="T150" fmla="+- 0 4034 3655"/>
                <a:gd name="T151" fmla="*/ 4034 h 1945"/>
                <a:gd name="T152" fmla="+- 0 8610 2836"/>
                <a:gd name="T153" fmla="*/ T152 w 6088"/>
                <a:gd name="T154" fmla="+- 0 4452 3655"/>
                <a:gd name="T155" fmla="*/ 4452 h 1945"/>
                <a:gd name="T156" fmla="+- 0 8622 2836"/>
                <a:gd name="T157" fmla="*/ T156 w 6088"/>
                <a:gd name="T158" fmla="+- 0 4868 3655"/>
                <a:gd name="T159" fmla="*/ 4868 h 1945"/>
                <a:gd name="T160" fmla="+- 0 8639 2836"/>
                <a:gd name="T161" fmla="*/ T160 w 6088"/>
                <a:gd name="T162" fmla="+- 0 5235 3655"/>
                <a:gd name="T163" fmla="*/ 5235 h 1945"/>
                <a:gd name="T164" fmla="+- 0 8631 2836"/>
                <a:gd name="T165" fmla="*/ T164 w 6088"/>
                <a:gd name="T166" fmla="+- 0 5412 3655"/>
                <a:gd name="T167" fmla="*/ 5412 h 1945"/>
                <a:gd name="T168" fmla="+- 0 8590 2836"/>
                <a:gd name="T169" fmla="*/ T168 w 6088"/>
                <a:gd name="T170" fmla="+- 0 5517 3655"/>
                <a:gd name="T171" fmla="*/ 5517 h 1945"/>
                <a:gd name="T172" fmla="+- 0 8537 2836"/>
                <a:gd name="T173" fmla="*/ T172 w 6088"/>
                <a:gd name="T174" fmla="+- 0 5545 3655"/>
                <a:gd name="T175" fmla="*/ 5545 h 1945"/>
                <a:gd name="T176" fmla="+- 0 8467 2836"/>
                <a:gd name="T177" fmla="*/ T176 w 6088"/>
                <a:gd name="T178" fmla="+- 0 5447 3655"/>
                <a:gd name="T179" fmla="*/ 5447 h 1945"/>
                <a:gd name="T180" fmla="+- 0 8397 2836"/>
                <a:gd name="T181" fmla="*/ T180 w 6088"/>
                <a:gd name="T182" fmla="+- 0 5417 3655"/>
                <a:gd name="T183" fmla="*/ 5417 h 1945"/>
                <a:gd name="T184" fmla="+- 0 8379 2836"/>
                <a:gd name="T185" fmla="*/ T184 w 6088"/>
                <a:gd name="T186" fmla="+- 0 5503 3655"/>
                <a:gd name="T187" fmla="*/ 5503 h 1945"/>
                <a:gd name="T188" fmla="+- 0 8447 2836"/>
                <a:gd name="T189" fmla="*/ T188 w 6088"/>
                <a:gd name="T190" fmla="+- 0 5563 3655"/>
                <a:gd name="T191" fmla="*/ 5563 h 1945"/>
                <a:gd name="T192" fmla="+- 0 8555 2836"/>
                <a:gd name="T193" fmla="*/ T192 w 6088"/>
                <a:gd name="T194" fmla="+- 0 5598 3655"/>
                <a:gd name="T195" fmla="*/ 5598 h 1945"/>
                <a:gd name="T196" fmla="+- 0 8633 2836"/>
                <a:gd name="T197" fmla="*/ T196 w 6088"/>
                <a:gd name="T198" fmla="+- 0 5546 3655"/>
                <a:gd name="T199" fmla="*/ 5546 h 1945"/>
                <a:gd name="T200" fmla="+- 0 8679 2836"/>
                <a:gd name="T201" fmla="*/ T200 w 6088"/>
                <a:gd name="T202" fmla="+- 0 5460 3655"/>
                <a:gd name="T203" fmla="*/ 5460 h 1945"/>
                <a:gd name="T204" fmla="+- 0 8697 2836"/>
                <a:gd name="T205" fmla="*/ T204 w 6088"/>
                <a:gd name="T206" fmla="+- 0 5366 3655"/>
                <a:gd name="T207" fmla="*/ 5366 h 1945"/>
                <a:gd name="T208" fmla="+- 0 8714 2836"/>
                <a:gd name="T209" fmla="*/ T208 w 6088"/>
                <a:gd name="T210" fmla="+- 0 5200 3655"/>
                <a:gd name="T211" fmla="*/ 5200 h 1945"/>
                <a:gd name="T212" fmla="+- 0 8731 2836"/>
                <a:gd name="T213" fmla="*/ T212 w 6088"/>
                <a:gd name="T214" fmla="+- 0 4783 3655"/>
                <a:gd name="T215" fmla="*/ 4783 h 1945"/>
                <a:gd name="T216" fmla="+- 0 8726 2836"/>
                <a:gd name="T217" fmla="*/ T216 w 6088"/>
                <a:gd name="T218" fmla="+- 0 4399 3655"/>
                <a:gd name="T219" fmla="*/ 4399 h 1945"/>
                <a:gd name="T220" fmla="+- 0 8714 2836"/>
                <a:gd name="T221" fmla="*/ T220 w 6088"/>
                <a:gd name="T222" fmla="+- 0 4038 3655"/>
                <a:gd name="T223" fmla="*/ 4038 h 1945"/>
                <a:gd name="T224" fmla="+- 0 8723 2836"/>
                <a:gd name="T225" fmla="*/ T224 w 6088"/>
                <a:gd name="T226" fmla="+- 0 3860 3655"/>
                <a:gd name="T227" fmla="*/ 3860 h 1945"/>
                <a:gd name="T228" fmla="+- 0 8751 2836"/>
                <a:gd name="T229" fmla="*/ T228 w 6088"/>
                <a:gd name="T230" fmla="+- 0 3755 3655"/>
                <a:gd name="T231" fmla="*/ 3755 h 1945"/>
                <a:gd name="T232" fmla="+- 0 8779 2836"/>
                <a:gd name="T233" fmla="*/ T232 w 6088"/>
                <a:gd name="T234" fmla="+- 0 3727 3655"/>
                <a:gd name="T235" fmla="*/ 3727 h 1945"/>
                <a:gd name="T236" fmla="+- 0 8824 2836"/>
                <a:gd name="T237" fmla="*/ T236 w 6088"/>
                <a:gd name="T238" fmla="+- 0 3715 3655"/>
                <a:gd name="T239" fmla="*/ 3715 h 1945"/>
                <a:gd name="T240" fmla="+- 0 8857 2836"/>
                <a:gd name="T241" fmla="*/ T240 w 6088"/>
                <a:gd name="T242" fmla="+- 0 3759 3655"/>
                <a:gd name="T243" fmla="*/ 3759 h 1945"/>
                <a:gd name="T244" fmla="+- 0 8889 2836"/>
                <a:gd name="T245" fmla="*/ T244 w 6088"/>
                <a:gd name="T246" fmla="+- 0 3821 3655"/>
                <a:gd name="T247" fmla="*/ 3821 h 1945"/>
                <a:gd name="T248" fmla="+- 0 8921 2836"/>
                <a:gd name="T249" fmla="*/ T248 w 6088"/>
                <a:gd name="T250" fmla="+- 0 3815 3655"/>
                <a:gd name="T251" fmla="*/ 3815 h 194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 ang="0">
                  <a:pos x="T241" y="T243"/>
                </a:cxn>
                <a:cxn ang="0">
                  <a:pos x="T245" y="T247"/>
                </a:cxn>
                <a:cxn ang="0">
                  <a:pos x="T249" y="T251"/>
                </a:cxn>
              </a:cxnLst>
              <a:rect l="0" t="0" r="r" b="b"/>
              <a:pathLst>
                <a:path w="6088" h="1945">
                  <a:moveTo>
                    <a:pt x="866" y="663"/>
                  </a:moveTo>
                  <a:lnTo>
                    <a:pt x="861" y="584"/>
                  </a:lnTo>
                  <a:lnTo>
                    <a:pt x="853" y="525"/>
                  </a:lnTo>
                  <a:lnTo>
                    <a:pt x="841" y="466"/>
                  </a:lnTo>
                  <a:lnTo>
                    <a:pt x="824" y="408"/>
                  </a:lnTo>
                  <a:lnTo>
                    <a:pt x="802" y="351"/>
                  </a:lnTo>
                  <a:lnTo>
                    <a:pt x="788" y="322"/>
                  </a:lnTo>
                  <a:lnTo>
                    <a:pt x="771" y="294"/>
                  </a:lnTo>
                  <a:lnTo>
                    <a:pt x="752" y="267"/>
                  </a:lnTo>
                  <a:lnTo>
                    <a:pt x="748" y="263"/>
                  </a:lnTo>
                  <a:lnTo>
                    <a:pt x="730" y="241"/>
                  </a:lnTo>
                  <a:lnTo>
                    <a:pt x="705" y="218"/>
                  </a:lnTo>
                  <a:lnTo>
                    <a:pt x="676" y="197"/>
                  </a:lnTo>
                  <a:lnTo>
                    <a:pt x="645" y="180"/>
                  </a:lnTo>
                  <a:lnTo>
                    <a:pt x="612" y="167"/>
                  </a:lnTo>
                  <a:lnTo>
                    <a:pt x="578" y="158"/>
                  </a:lnTo>
                  <a:lnTo>
                    <a:pt x="543" y="155"/>
                  </a:lnTo>
                  <a:lnTo>
                    <a:pt x="509" y="155"/>
                  </a:lnTo>
                  <a:lnTo>
                    <a:pt x="476" y="159"/>
                  </a:lnTo>
                  <a:lnTo>
                    <a:pt x="445" y="166"/>
                  </a:lnTo>
                  <a:lnTo>
                    <a:pt x="414" y="175"/>
                  </a:lnTo>
                  <a:lnTo>
                    <a:pt x="385" y="186"/>
                  </a:lnTo>
                  <a:lnTo>
                    <a:pt x="357" y="199"/>
                  </a:lnTo>
                  <a:lnTo>
                    <a:pt x="305" y="229"/>
                  </a:lnTo>
                  <a:lnTo>
                    <a:pt x="257" y="263"/>
                  </a:lnTo>
                  <a:lnTo>
                    <a:pt x="212" y="302"/>
                  </a:lnTo>
                  <a:lnTo>
                    <a:pt x="172" y="345"/>
                  </a:lnTo>
                  <a:lnTo>
                    <a:pt x="193" y="369"/>
                  </a:lnTo>
                  <a:lnTo>
                    <a:pt x="242" y="343"/>
                  </a:lnTo>
                  <a:lnTo>
                    <a:pt x="291" y="319"/>
                  </a:lnTo>
                  <a:lnTo>
                    <a:pt x="341" y="298"/>
                  </a:lnTo>
                  <a:lnTo>
                    <a:pt x="391" y="281"/>
                  </a:lnTo>
                  <a:lnTo>
                    <a:pt x="440" y="269"/>
                  </a:lnTo>
                  <a:lnTo>
                    <a:pt x="489" y="263"/>
                  </a:lnTo>
                  <a:lnTo>
                    <a:pt x="534" y="264"/>
                  </a:lnTo>
                  <a:lnTo>
                    <a:pt x="575" y="275"/>
                  </a:lnTo>
                  <a:lnTo>
                    <a:pt x="612" y="294"/>
                  </a:lnTo>
                  <a:lnTo>
                    <a:pt x="644" y="322"/>
                  </a:lnTo>
                  <a:lnTo>
                    <a:pt x="671" y="358"/>
                  </a:lnTo>
                  <a:lnTo>
                    <a:pt x="694" y="401"/>
                  </a:lnTo>
                  <a:lnTo>
                    <a:pt x="715" y="448"/>
                  </a:lnTo>
                  <a:lnTo>
                    <a:pt x="732" y="497"/>
                  </a:lnTo>
                  <a:lnTo>
                    <a:pt x="746" y="547"/>
                  </a:lnTo>
                  <a:lnTo>
                    <a:pt x="758" y="599"/>
                  </a:lnTo>
                  <a:lnTo>
                    <a:pt x="770" y="684"/>
                  </a:lnTo>
                  <a:lnTo>
                    <a:pt x="776" y="770"/>
                  </a:lnTo>
                  <a:lnTo>
                    <a:pt x="774" y="855"/>
                  </a:lnTo>
                  <a:lnTo>
                    <a:pt x="766" y="845"/>
                  </a:lnTo>
                  <a:lnTo>
                    <a:pt x="766" y="915"/>
                  </a:lnTo>
                  <a:lnTo>
                    <a:pt x="763" y="943"/>
                  </a:lnTo>
                  <a:lnTo>
                    <a:pt x="744" y="1028"/>
                  </a:lnTo>
                  <a:lnTo>
                    <a:pt x="727" y="1079"/>
                  </a:lnTo>
                  <a:lnTo>
                    <a:pt x="708" y="1130"/>
                  </a:lnTo>
                  <a:lnTo>
                    <a:pt x="684" y="1178"/>
                  </a:lnTo>
                  <a:lnTo>
                    <a:pt x="657" y="1224"/>
                  </a:lnTo>
                  <a:lnTo>
                    <a:pt x="626" y="1267"/>
                  </a:lnTo>
                  <a:lnTo>
                    <a:pt x="591" y="1307"/>
                  </a:lnTo>
                  <a:lnTo>
                    <a:pt x="553" y="1341"/>
                  </a:lnTo>
                  <a:lnTo>
                    <a:pt x="511" y="1371"/>
                  </a:lnTo>
                  <a:lnTo>
                    <a:pt x="467" y="1394"/>
                  </a:lnTo>
                  <a:lnTo>
                    <a:pt x="420" y="1411"/>
                  </a:lnTo>
                  <a:lnTo>
                    <a:pt x="372" y="1421"/>
                  </a:lnTo>
                  <a:lnTo>
                    <a:pt x="323" y="1424"/>
                  </a:lnTo>
                  <a:lnTo>
                    <a:pt x="275" y="1419"/>
                  </a:lnTo>
                  <a:lnTo>
                    <a:pt x="232" y="1407"/>
                  </a:lnTo>
                  <a:lnTo>
                    <a:pt x="194" y="1387"/>
                  </a:lnTo>
                  <a:lnTo>
                    <a:pt x="163" y="1358"/>
                  </a:lnTo>
                  <a:lnTo>
                    <a:pt x="139" y="1321"/>
                  </a:lnTo>
                  <a:lnTo>
                    <a:pt x="121" y="1279"/>
                  </a:lnTo>
                  <a:lnTo>
                    <a:pt x="110" y="1232"/>
                  </a:lnTo>
                  <a:lnTo>
                    <a:pt x="106" y="1185"/>
                  </a:lnTo>
                  <a:lnTo>
                    <a:pt x="106" y="1178"/>
                  </a:lnTo>
                  <a:lnTo>
                    <a:pt x="107" y="1132"/>
                  </a:lnTo>
                  <a:lnTo>
                    <a:pt x="113" y="1082"/>
                  </a:lnTo>
                  <a:lnTo>
                    <a:pt x="125" y="1032"/>
                  </a:lnTo>
                  <a:lnTo>
                    <a:pt x="141" y="983"/>
                  </a:lnTo>
                  <a:lnTo>
                    <a:pt x="162" y="936"/>
                  </a:lnTo>
                  <a:lnTo>
                    <a:pt x="187" y="893"/>
                  </a:lnTo>
                  <a:lnTo>
                    <a:pt x="217" y="853"/>
                  </a:lnTo>
                  <a:lnTo>
                    <a:pt x="252" y="820"/>
                  </a:lnTo>
                  <a:lnTo>
                    <a:pt x="294" y="793"/>
                  </a:lnTo>
                  <a:lnTo>
                    <a:pt x="339" y="772"/>
                  </a:lnTo>
                  <a:lnTo>
                    <a:pt x="387" y="757"/>
                  </a:lnTo>
                  <a:lnTo>
                    <a:pt x="437" y="751"/>
                  </a:lnTo>
                  <a:lnTo>
                    <a:pt x="517" y="755"/>
                  </a:lnTo>
                  <a:lnTo>
                    <a:pt x="597" y="779"/>
                  </a:lnTo>
                  <a:lnTo>
                    <a:pt x="671" y="820"/>
                  </a:lnTo>
                  <a:lnTo>
                    <a:pt x="735" y="875"/>
                  </a:lnTo>
                  <a:lnTo>
                    <a:pt x="766" y="915"/>
                  </a:lnTo>
                  <a:lnTo>
                    <a:pt x="766" y="845"/>
                  </a:lnTo>
                  <a:lnTo>
                    <a:pt x="753" y="828"/>
                  </a:lnTo>
                  <a:lnTo>
                    <a:pt x="711" y="786"/>
                  </a:lnTo>
                  <a:lnTo>
                    <a:pt x="666" y="751"/>
                  </a:lnTo>
                  <a:lnTo>
                    <a:pt x="664" y="749"/>
                  </a:lnTo>
                  <a:lnTo>
                    <a:pt x="639" y="733"/>
                  </a:lnTo>
                  <a:lnTo>
                    <a:pt x="612" y="719"/>
                  </a:lnTo>
                  <a:lnTo>
                    <a:pt x="585" y="706"/>
                  </a:lnTo>
                  <a:lnTo>
                    <a:pt x="556" y="695"/>
                  </a:lnTo>
                  <a:lnTo>
                    <a:pt x="527" y="687"/>
                  </a:lnTo>
                  <a:lnTo>
                    <a:pt x="497" y="680"/>
                  </a:lnTo>
                  <a:lnTo>
                    <a:pt x="466" y="676"/>
                  </a:lnTo>
                  <a:lnTo>
                    <a:pt x="435" y="675"/>
                  </a:lnTo>
                  <a:lnTo>
                    <a:pt x="419" y="675"/>
                  </a:lnTo>
                  <a:lnTo>
                    <a:pt x="404" y="676"/>
                  </a:lnTo>
                  <a:lnTo>
                    <a:pt x="388" y="677"/>
                  </a:lnTo>
                  <a:lnTo>
                    <a:pt x="373" y="679"/>
                  </a:lnTo>
                  <a:lnTo>
                    <a:pt x="342" y="685"/>
                  </a:lnTo>
                  <a:lnTo>
                    <a:pt x="327" y="689"/>
                  </a:lnTo>
                  <a:lnTo>
                    <a:pt x="312" y="693"/>
                  </a:lnTo>
                  <a:lnTo>
                    <a:pt x="282" y="704"/>
                  </a:lnTo>
                  <a:lnTo>
                    <a:pt x="254" y="717"/>
                  </a:lnTo>
                  <a:lnTo>
                    <a:pt x="227" y="731"/>
                  </a:lnTo>
                  <a:lnTo>
                    <a:pt x="199" y="748"/>
                  </a:lnTo>
                  <a:lnTo>
                    <a:pt x="150" y="790"/>
                  </a:lnTo>
                  <a:lnTo>
                    <a:pt x="110" y="838"/>
                  </a:lnTo>
                  <a:lnTo>
                    <a:pt x="76" y="890"/>
                  </a:lnTo>
                  <a:lnTo>
                    <a:pt x="49" y="945"/>
                  </a:lnTo>
                  <a:lnTo>
                    <a:pt x="27" y="1003"/>
                  </a:lnTo>
                  <a:lnTo>
                    <a:pt x="12" y="1062"/>
                  </a:lnTo>
                  <a:lnTo>
                    <a:pt x="3" y="1123"/>
                  </a:lnTo>
                  <a:lnTo>
                    <a:pt x="0" y="1185"/>
                  </a:lnTo>
                  <a:lnTo>
                    <a:pt x="4" y="1247"/>
                  </a:lnTo>
                  <a:lnTo>
                    <a:pt x="17" y="1311"/>
                  </a:lnTo>
                  <a:lnTo>
                    <a:pt x="42" y="1372"/>
                  </a:lnTo>
                  <a:lnTo>
                    <a:pt x="80" y="1429"/>
                  </a:lnTo>
                  <a:lnTo>
                    <a:pt x="105" y="1454"/>
                  </a:lnTo>
                  <a:lnTo>
                    <a:pt x="132" y="1475"/>
                  </a:lnTo>
                  <a:lnTo>
                    <a:pt x="163" y="1493"/>
                  </a:lnTo>
                  <a:lnTo>
                    <a:pt x="194" y="1507"/>
                  </a:lnTo>
                  <a:lnTo>
                    <a:pt x="227" y="1516"/>
                  </a:lnTo>
                  <a:lnTo>
                    <a:pt x="260" y="1522"/>
                  </a:lnTo>
                  <a:lnTo>
                    <a:pt x="293" y="1524"/>
                  </a:lnTo>
                  <a:lnTo>
                    <a:pt x="325" y="1524"/>
                  </a:lnTo>
                  <a:lnTo>
                    <a:pt x="388" y="1517"/>
                  </a:lnTo>
                  <a:lnTo>
                    <a:pt x="449" y="1500"/>
                  </a:lnTo>
                  <a:lnTo>
                    <a:pt x="506" y="1475"/>
                  </a:lnTo>
                  <a:lnTo>
                    <a:pt x="559" y="1442"/>
                  </a:lnTo>
                  <a:lnTo>
                    <a:pt x="582" y="1424"/>
                  </a:lnTo>
                  <a:lnTo>
                    <a:pt x="607" y="1403"/>
                  </a:lnTo>
                  <a:lnTo>
                    <a:pt x="649" y="1360"/>
                  </a:lnTo>
                  <a:lnTo>
                    <a:pt x="686" y="1312"/>
                  </a:lnTo>
                  <a:lnTo>
                    <a:pt x="719" y="1263"/>
                  </a:lnTo>
                  <a:lnTo>
                    <a:pt x="734" y="1237"/>
                  </a:lnTo>
                  <a:lnTo>
                    <a:pt x="747" y="1211"/>
                  </a:lnTo>
                  <a:lnTo>
                    <a:pt x="760" y="1184"/>
                  </a:lnTo>
                  <a:lnTo>
                    <a:pt x="773" y="1158"/>
                  </a:lnTo>
                  <a:lnTo>
                    <a:pt x="783" y="1130"/>
                  </a:lnTo>
                  <a:lnTo>
                    <a:pt x="794" y="1103"/>
                  </a:lnTo>
                  <a:lnTo>
                    <a:pt x="803" y="1075"/>
                  </a:lnTo>
                  <a:lnTo>
                    <a:pt x="812" y="1048"/>
                  </a:lnTo>
                  <a:lnTo>
                    <a:pt x="832" y="973"/>
                  </a:lnTo>
                  <a:lnTo>
                    <a:pt x="838" y="942"/>
                  </a:lnTo>
                  <a:lnTo>
                    <a:pt x="847" y="896"/>
                  </a:lnTo>
                  <a:lnTo>
                    <a:pt x="859" y="819"/>
                  </a:lnTo>
                  <a:lnTo>
                    <a:pt x="865" y="741"/>
                  </a:lnTo>
                  <a:lnTo>
                    <a:pt x="866" y="663"/>
                  </a:lnTo>
                  <a:moveTo>
                    <a:pt x="6087" y="140"/>
                  </a:moveTo>
                  <a:lnTo>
                    <a:pt x="6087" y="120"/>
                  </a:lnTo>
                  <a:lnTo>
                    <a:pt x="6084" y="100"/>
                  </a:lnTo>
                  <a:lnTo>
                    <a:pt x="6079" y="80"/>
                  </a:lnTo>
                  <a:lnTo>
                    <a:pt x="6071" y="61"/>
                  </a:lnTo>
                  <a:lnTo>
                    <a:pt x="6070" y="59"/>
                  </a:lnTo>
                  <a:lnTo>
                    <a:pt x="6060" y="41"/>
                  </a:lnTo>
                  <a:lnTo>
                    <a:pt x="6043" y="23"/>
                  </a:lnTo>
                  <a:lnTo>
                    <a:pt x="6021" y="8"/>
                  </a:lnTo>
                  <a:lnTo>
                    <a:pt x="6007" y="3"/>
                  </a:lnTo>
                  <a:lnTo>
                    <a:pt x="5993" y="0"/>
                  </a:lnTo>
                  <a:lnTo>
                    <a:pt x="5979" y="0"/>
                  </a:lnTo>
                  <a:lnTo>
                    <a:pt x="5966" y="2"/>
                  </a:lnTo>
                  <a:lnTo>
                    <a:pt x="5954" y="6"/>
                  </a:lnTo>
                  <a:lnTo>
                    <a:pt x="5943" y="11"/>
                  </a:lnTo>
                  <a:lnTo>
                    <a:pt x="5933" y="17"/>
                  </a:lnTo>
                  <a:lnTo>
                    <a:pt x="5924" y="23"/>
                  </a:lnTo>
                  <a:lnTo>
                    <a:pt x="5915" y="29"/>
                  </a:lnTo>
                  <a:lnTo>
                    <a:pt x="5907" y="35"/>
                  </a:lnTo>
                  <a:lnTo>
                    <a:pt x="5900" y="42"/>
                  </a:lnTo>
                  <a:lnTo>
                    <a:pt x="5892" y="49"/>
                  </a:lnTo>
                  <a:lnTo>
                    <a:pt x="5885" y="55"/>
                  </a:lnTo>
                  <a:lnTo>
                    <a:pt x="5876" y="65"/>
                  </a:lnTo>
                  <a:lnTo>
                    <a:pt x="5872" y="71"/>
                  </a:lnTo>
                  <a:lnTo>
                    <a:pt x="5867" y="77"/>
                  </a:lnTo>
                  <a:lnTo>
                    <a:pt x="5864" y="83"/>
                  </a:lnTo>
                  <a:lnTo>
                    <a:pt x="5847" y="121"/>
                  </a:lnTo>
                  <a:lnTo>
                    <a:pt x="5835" y="158"/>
                  </a:lnTo>
                  <a:lnTo>
                    <a:pt x="5827" y="195"/>
                  </a:lnTo>
                  <a:lnTo>
                    <a:pt x="5819" y="232"/>
                  </a:lnTo>
                  <a:lnTo>
                    <a:pt x="5813" y="269"/>
                  </a:lnTo>
                  <a:lnTo>
                    <a:pt x="5808" y="305"/>
                  </a:lnTo>
                  <a:lnTo>
                    <a:pt x="5803" y="342"/>
                  </a:lnTo>
                  <a:lnTo>
                    <a:pt x="5798" y="379"/>
                  </a:lnTo>
                  <a:lnTo>
                    <a:pt x="5790" y="463"/>
                  </a:lnTo>
                  <a:lnTo>
                    <a:pt x="5783" y="546"/>
                  </a:lnTo>
                  <a:lnTo>
                    <a:pt x="5778" y="630"/>
                  </a:lnTo>
                  <a:lnTo>
                    <a:pt x="5775" y="714"/>
                  </a:lnTo>
                  <a:lnTo>
                    <a:pt x="5774" y="797"/>
                  </a:lnTo>
                  <a:lnTo>
                    <a:pt x="5774" y="880"/>
                  </a:lnTo>
                  <a:lnTo>
                    <a:pt x="5776" y="964"/>
                  </a:lnTo>
                  <a:lnTo>
                    <a:pt x="5778" y="1047"/>
                  </a:lnTo>
                  <a:lnTo>
                    <a:pt x="5781" y="1130"/>
                  </a:lnTo>
                  <a:lnTo>
                    <a:pt x="5786" y="1213"/>
                  </a:lnTo>
                  <a:lnTo>
                    <a:pt x="5791" y="1296"/>
                  </a:lnTo>
                  <a:lnTo>
                    <a:pt x="5795" y="1378"/>
                  </a:lnTo>
                  <a:lnTo>
                    <a:pt x="5799" y="1462"/>
                  </a:lnTo>
                  <a:lnTo>
                    <a:pt x="5802" y="1544"/>
                  </a:lnTo>
                  <a:lnTo>
                    <a:pt x="5803" y="1580"/>
                  </a:lnTo>
                  <a:lnTo>
                    <a:pt x="5803" y="1616"/>
                  </a:lnTo>
                  <a:lnTo>
                    <a:pt x="5803" y="1651"/>
                  </a:lnTo>
                  <a:lnTo>
                    <a:pt x="5802" y="1687"/>
                  </a:lnTo>
                  <a:lnTo>
                    <a:pt x="5799" y="1722"/>
                  </a:lnTo>
                  <a:lnTo>
                    <a:pt x="5795" y="1757"/>
                  </a:lnTo>
                  <a:lnTo>
                    <a:pt x="5789" y="1790"/>
                  </a:lnTo>
                  <a:lnTo>
                    <a:pt x="5779" y="1819"/>
                  </a:lnTo>
                  <a:lnTo>
                    <a:pt x="5771" y="1834"/>
                  </a:lnTo>
                  <a:lnTo>
                    <a:pt x="5763" y="1849"/>
                  </a:lnTo>
                  <a:lnTo>
                    <a:pt x="5754" y="1862"/>
                  </a:lnTo>
                  <a:lnTo>
                    <a:pt x="5744" y="1873"/>
                  </a:lnTo>
                  <a:lnTo>
                    <a:pt x="5734" y="1882"/>
                  </a:lnTo>
                  <a:lnTo>
                    <a:pt x="5723" y="1888"/>
                  </a:lnTo>
                  <a:lnTo>
                    <a:pt x="5712" y="1891"/>
                  </a:lnTo>
                  <a:lnTo>
                    <a:pt x="5701" y="1890"/>
                  </a:lnTo>
                  <a:lnTo>
                    <a:pt x="5679" y="1879"/>
                  </a:lnTo>
                  <a:lnTo>
                    <a:pt x="5658" y="1858"/>
                  </a:lnTo>
                  <a:lnTo>
                    <a:pt x="5642" y="1831"/>
                  </a:lnTo>
                  <a:lnTo>
                    <a:pt x="5633" y="1802"/>
                  </a:lnTo>
                  <a:lnTo>
                    <a:pt x="5631" y="1792"/>
                  </a:lnTo>
                  <a:lnTo>
                    <a:pt x="5626" y="1782"/>
                  </a:lnTo>
                  <a:lnTo>
                    <a:pt x="5618" y="1774"/>
                  </a:lnTo>
                  <a:lnTo>
                    <a:pt x="5601" y="1763"/>
                  </a:lnTo>
                  <a:lnTo>
                    <a:pt x="5581" y="1759"/>
                  </a:lnTo>
                  <a:lnTo>
                    <a:pt x="5561" y="1762"/>
                  </a:lnTo>
                  <a:lnTo>
                    <a:pt x="5544" y="1774"/>
                  </a:lnTo>
                  <a:lnTo>
                    <a:pt x="5532" y="1791"/>
                  </a:lnTo>
                  <a:lnTo>
                    <a:pt x="5528" y="1811"/>
                  </a:lnTo>
                  <a:lnTo>
                    <a:pt x="5532" y="1831"/>
                  </a:lnTo>
                  <a:lnTo>
                    <a:pt x="5543" y="1848"/>
                  </a:lnTo>
                  <a:lnTo>
                    <a:pt x="5546" y="1852"/>
                  </a:lnTo>
                  <a:lnTo>
                    <a:pt x="5562" y="1868"/>
                  </a:lnTo>
                  <a:lnTo>
                    <a:pt x="5578" y="1882"/>
                  </a:lnTo>
                  <a:lnTo>
                    <a:pt x="5594" y="1895"/>
                  </a:lnTo>
                  <a:lnTo>
                    <a:pt x="5611" y="1908"/>
                  </a:lnTo>
                  <a:lnTo>
                    <a:pt x="5629" y="1920"/>
                  </a:lnTo>
                  <a:lnTo>
                    <a:pt x="5648" y="1931"/>
                  </a:lnTo>
                  <a:lnTo>
                    <a:pt x="5670" y="1940"/>
                  </a:lnTo>
                  <a:lnTo>
                    <a:pt x="5694" y="1945"/>
                  </a:lnTo>
                  <a:lnTo>
                    <a:pt x="5719" y="1943"/>
                  </a:lnTo>
                  <a:lnTo>
                    <a:pt x="5743" y="1936"/>
                  </a:lnTo>
                  <a:lnTo>
                    <a:pt x="5764" y="1924"/>
                  </a:lnTo>
                  <a:lnTo>
                    <a:pt x="5781" y="1910"/>
                  </a:lnTo>
                  <a:lnTo>
                    <a:pt x="5795" y="1894"/>
                  </a:lnTo>
                  <a:lnTo>
                    <a:pt x="5797" y="1891"/>
                  </a:lnTo>
                  <a:lnTo>
                    <a:pt x="5807" y="1878"/>
                  </a:lnTo>
                  <a:lnTo>
                    <a:pt x="5818" y="1861"/>
                  </a:lnTo>
                  <a:lnTo>
                    <a:pt x="5827" y="1843"/>
                  </a:lnTo>
                  <a:lnTo>
                    <a:pt x="5836" y="1824"/>
                  </a:lnTo>
                  <a:lnTo>
                    <a:pt x="5843" y="1805"/>
                  </a:lnTo>
                  <a:lnTo>
                    <a:pt x="5847" y="1786"/>
                  </a:lnTo>
                  <a:lnTo>
                    <a:pt x="5852" y="1767"/>
                  </a:lnTo>
                  <a:lnTo>
                    <a:pt x="5855" y="1748"/>
                  </a:lnTo>
                  <a:lnTo>
                    <a:pt x="5858" y="1730"/>
                  </a:lnTo>
                  <a:lnTo>
                    <a:pt x="5861" y="1711"/>
                  </a:lnTo>
                  <a:lnTo>
                    <a:pt x="5863" y="1692"/>
                  </a:lnTo>
                  <a:lnTo>
                    <a:pt x="5867" y="1656"/>
                  </a:lnTo>
                  <a:lnTo>
                    <a:pt x="5871" y="1619"/>
                  </a:lnTo>
                  <a:lnTo>
                    <a:pt x="5875" y="1582"/>
                  </a:lnTo>
                  <a:lnTo>
                    <a:pt x="5878" y="1545"/>
                  </a:lnTo>
                  <a:lnTo>
                    <a:pt x="5883" y="1461"/>
                  </a:lnTo>
                  <a:lnTo>
                    <a:pt x="5887" y="1378"/>
                  </a:lnTo>
                  <a:lnTo>
                    <a:pt x="5891" y="1295"/>
                  </a:lnTo>
                  <a:lnTo>
                    <a:pt x="5894" y="1211"/>
                  </a:lnTo>
                  <a:lnTo>
                    <a:pt x="5895" y="1128"/>
                  </a:lnTo>
                  <a:lnTo>
                    <a:pt x="5896" y="1045"/>
                  </a:lnTo>
                  <a:lnTo>
                    <a:pt x="5895" y="962"/>
                  </a:lnTo>
                  <a:lnTo>
                    <a:pt x="5894" y="889"/>
                  </a:lnTo>
                  <a:lnTo>
                    <a:pt x="5892" y="816"/>
                  </a:lnTo>
                  <a:lnTo>
                    <a:pt x="5890" y="744"/>
                  </a:lnTo>
                  <a:lnTo>
                    <a:pt x="5888" y="672"/>
                  </a:lnTo>
                  <a:lnTo>
                    <a:pt x="5885" y="599"/>
                  </a:lnTo>
                  <a:lnTo>
                    <a:pt x="5882" y="527"/>
                  </a:lnTo>
                  <a:lnTo>
                    <a:pt x="5879" y="455"/>
                  </a:lnTo>
                  <a:lnTo>
                    <a:pt x="5878" y="383"/>
                  </a:lnTo>
                  <a:lnTo>
                    <a:pt x="5878" y="347"/>
                  </a:lnTo>
                  <a:lnTo>
                    <a:pt x="5879" y="311"/>
                  </a:lnTo>
                  <a:lnTo>
                    <a:pt x="5881" y="276"/>
                  </a:lnTo>
                  <a:lnTo>
                    <a:pt x="5883" y="240"/>
                  </a:lnTo>
                  <a:lnTo>
                    <a:pt x="5887" y="205"/>
                  </a:lnTo>
                  <a:lnTo>
                    <a:pt x="5892" y="171"/>
                  </a:lnTo>
                  <a:lnTo>
                    <a:pt x="5900" y="138"/>
                  </a:lnTo>
                  <a:lnTo>
                    <a:pt x="5911" y="108"/>
                  </a:lnTo>
                  <a:lnTo>
                    <a:pt x="5913" y="104"/>
                  </a:lnTo>
                  <a:lnTo>
                    <a:pt x="5915" y="100"/>
                  </a:lnTo>
                  <a:lnTo>
                    <a:pt x="5917" y="96"/>
                  </a:lnTo>
                  <a:lnTo>
                    <a:pt x="5921" y="92"/>
                  </a:lnTo>
                  <a:lnTo>
                    <a:pt x="5927" y="86"/>
                  </a:lnTo>
                  <a:lnTo>
                    <a:pt x="5935" y="78"/>
                  </a:lnTo>
                  <a:lnTo>
                    <a:pt x="5943" y="72"/>
                  </a:lnTo>
                  <a:lnTo>
                    <a:pt x="5952" y="67"/>
                  </a:lnTo>
                  <a:lnTo>
                    <a:pt x="5961" y="62"/>
                  </a:lnTo>
                  <a:lnTo>
                    <a:pt x="5969" y="59"/>
                  </a:lnTo>
                  <a:lnTo>
                    <a:pt x="5984" y="59"/>
                  </a:lnTo>
                  <a:lnTo>
                    <a:pt x="5988" y="60"/>
                  </a:lnTo>
                  <a:lnTo>
                    <a:pt x="5992" y="63"/>
                  </a:lnTo>
                  <a:lnTo>
                    <a:pt x="5999" y="70"/>
                  </a:lnTo>
                  <a:lnTo>
                    <a:pt x="6006" y="79"/>
                  </a:lnTo>
                  <a:lnTo>
                    <a:pt x="6014" y="90"/>
                  </a:lnTo>
                  <a:lnTo>
                    <a:pt x="6021" y="104"/>
                  </a:lnTo>
                  <a:lnTo>
                    <a:pt x="6028" y="118"/>
                  </a:lnTo>
                  <a:lnTo>
                    <a:pt x="6036" y="133"/>
                  </a:lnTo>
                  <a:lnTo>
                    <a:pt x="6044" y="149"/>
                  </a:lnTo>
                  <a:lnTo>
                    <a:pt x="6052" y="164"/>
                  </a:lnTo>
                  <a:lnTo>
                    <a:pt x="6053" y="166"/>
                  </a:lnTo>
                  <a:lnTo>
                    <a:pt x="6056" y="170"/>
                  </a:lnTo>
                  <a:lnTo>
                    <a:pt x="6060" y="173"/>
                  </a:lnTo>
                  <a:lnTo>
                    <a:pt x="6074" y="175"/>
                  </a:lnTo>
                  <a:lnTo>
                    <a:pt x="6083" y="169"/>
                  </a:lnTo>
                  <a:lnTo>
                    <a:pt x="6085" y="160"/>
                  </a:lnTo>
                  <a:lnTo>
                    <a:pt x="6087" y="140"/>
                  </a:lnTo>
                </a:path>
              </a:pathLst>
            </a:custGeom>
            <a:solidFill>
              <a:srgbClr val="18428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s-BO"/>
            </a:p>
          </p:txBody>
        </p:sp>
      </p:grpSp>
    </p:spTree>
    <p:extLst>
      <p:ext uri="{BB962C8B-B14F-4D97-AF65-F5344CB8AC3E}">
        <p14:creationId xmlns:p14="http://schemas.microsoft.com/office/powerpoint/2010/main" val="1629727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EB8639B1-DD0C-4FE9-BC3B-A22771A98664}"/>
              </a:ext>
            </a:extLst>
          </p:cNvPr>
          <p:cNvSpPr txBox="1">
            <a:spLocks/>
          </p:cNvSpPr>
          <p:nvPr/>
        </p:nvSpPr>
        <p:spPr>
          <a:xfrm>
            <a:off x="4141305" y="486785"/>
            <a:ext cx="3991511" cy="979189"/>
          </a:xfrm>
          <a:prstGeom prst="rect">
            <a:avLst/>
          </a:prstGeom>
          <a:solidFill>
            <a:schemeClr val="accent4"/>
          </a:solidFill>
          <a:effectLst/>
        </p:spPr>
        <p:txBody>
          <a:bodyPr vert="horz" lIns="91440" tIns="45720" rIns="91440" bIns="45720" rtlCol="0" anchor="ctr">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BO" b="1">
                <a:solidFill>
                  <a:schemeClr val="bg1"/>
                </a:solidFill>
              </a:rPr>
              <a:t>CALCULOS</a:t>
            </a:r>
            <a:endParaRPr lang="es-BO" b="1" dirty="0">
              <a:solidFill>
                <a:schemeClr val="bg1"/>
              </a:solidFill>
            </a:endParaRPr>
          </a:p>
        </p:txBody>
      </p:sp>
      <p:pic>
        <p:nvPicPr>
          <p:cNvPr id="5" name="Imagen 4">
            <a:extLst>
              <a:ext uri="{FF2B5EF4-FFF2-40B4-BE49-F238E27FC236}">
                <a16:creationId xmlns="" xmlns:a16="http://schemas.microsoft.com/office/drawing/2014/main" id="{0C188C50-5BE5-44BD-B808-F8B28061B5DD}"/>
              </a:ext>
            </a:extLst>
          </p:cNvPr>
          <p:cNvPicPr>
            <a:picLocks noChangeAspect="1"/>
          </p:cNvPicPr>
          <p:nvPr/>
        </p:nvPicPr>
        <p:blipFill rotWithShape="1">
          <a:blip r:embed="rId2"/>
          <a:srcRect l="33856" t="56869" r="33406" b="7262"/>
          <a:stretch/>
        </p:blipFill>
        <p:spPr>
          <a:xfrm>
            <a:off x="3072358" y="2550015"/>
            <a:ext cx="5401940" cy="3327457"/>
          </a:xfrm>
          <a:prstGeom prst="rect">
            <a:avLst/>
          </a:prstGeom>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409" y="68025"/>
            <a:ext cx="2077516" cy="914107"/>
          </a:xfrm>
          <a:prstGeom prst="rect">
            <a:avLst/>
          </a:prstGeom>
        </p:spPr>
      </p:pic>
      <p:grpSp>
        <p:nvGrpSpPr>
          <p:cNvPr id="7" name="Grupo 6"/>
          <p:cNvGrpSpPr>
            <a:grpSpLocks/>
          </p:cNvGrpSpPr>
          <p:nvPr/>
        </p:nvGrpSpPr>
        <p:grpSpPr bwMode="auto">
          <a:xfrm>
            <a:off x="10896597" y="5576552"/>
            <a:ext cx="1219200" cy="1161907"/>
            <a:chOff x="783" y="801"/>
            <a:chExt cx="10339" cy="10320"/>
          </a:xfrm>
        </p:grpSpPr>
        <p:pic>
          <p:nvPicPr>
            <p:cNvPr id="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3" y="801"/>
              <a:ext cx="10339" cy="1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33" y="2374"/>
              <a:ext cx="6439" cy="5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38" y="4200"/>
              <a:ext cx="3229" cy="3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AutoShape 6"/>
            <p:cNvSpPr>
              <a:spLocks/>
            </p:cNvSpPr>
            <p:nvPr/>
          </p:nvSpPr>
          <p:spPr bwMode="auto">
            <a:xfrm>
              <a:off x="2835" y="3655"/>
              <a:ext cx="6088" cy="1945"/>
            </a:xfrm>
            <a:custGeom>
              <a:avLst/>
              <a:gdLst>
                <a:gd name="T0" fmla="+- 0 3660 2836"/>
                <a:gd name="T1" fmla="*/ T0 w 6088"/>
                <a:gd name="T2" fmla="+- 0 4063 3655"/>
                <a:gd name="T3" fmla="*/ 4063 h 1945"/>
                <a:gd name="T4" fmla="+- 0 3584 2836"/>
                <a:gd name="T5" fmla="*/ T4 w 6088"/>
                <a:gd name="T6" fmla="+- 0 3918 3655"/>
                <a:gd name="T7" fmla="*/ 3918 h 1945"/>
                <a:gd name="T8" fmla="+- 0 3448 2836"/>
                <a:gd name="T9" fmla="*/ T8 w 6088"/>
                <a:gd name="T10" fmla="+- 0 3822 3655"/>
                <a:gd name="T11" fmla="*/ 3822 h 1945"/>
                <a:gd name="T12" fmla="+- 0 3281 2836"/>
                <a:gd name="T13" fmla="*/ T12 w 6088"/>
                <a:gd name="T14" fmla="+- 0 3821 3655"/>
                <a:gd name="T15" fmla="*/ 3821 h 1945"/>
                <a:gd name="T16" fmla="+- 0 3093 2836"/>
                <a:gd name="T17" fmla="*/ T16 w 6088"/>
                <a:gd name="T18" fmla="+- 0 3918 3655"/>
                <a:gd name="T19" fmla="*/ 3918 h 1945"/>
                <a:gd name="T20" fmla="+- 0 3127 2836"/>
                <a:gd name="T21" fmla="*/ T20 w 6088"/>
                <a:gd name="T22" fmla="+- 0 3974 3655"/>
                <a:gd name="T23" fmla="*/ 3974 h 1945"/>
                <a:gd name="T24" fmla="+- 0 3370 2836"/>
                <a:gd name="T25" fmla="*/ T24 w 6088"/>
                <a:gd name="T26" fmla="+- 0 3919 3655"/>
                <a:gd name="T27" fmla="*/ 3919 h 1945"/>
                <a:gd name="T28" fmla="+- 0 3530 2836"/>
                <a:gd name="T29" fmla="*/ T28 w 6088"/>
                <a:gd name="T30" fmla="+- 0 4056 3655"/>
                <a:gd name="T31" fmla="*/ 4056 h 1945"/>
                <a:gd name="T32" fmla="+- 0 3606 2836"/>
                <a:gd name="T33" fmla="*/ T32 w 6088"/>
                <a:gd name="T34" fmla="+- 0 4339 3655"/>
                <a:gd name="T35" fmla="*/ 4339 h 1945"/>
                <a:gd name="T36" fmla="+- 0 3599 2836"/>
                <a:gd name="T37" fmla="*/ T36 w 6088"/>
                <a:gd name="T38" fmla="+- 0 4598 3655"/>
                <a:gd name="T39" fmla="*/ 4598 h 1945"/>
                <a:gd name="T40" fmla="+- 0 3493 2836"/>
                <a:gd name="T41" fmla="*/ T40 w 6088"/>
                <a:gd name="T42" fmla="+- 0 4879 3655"/>
                <a:gd name="T43" fmla="*/ 4879 h 1945"/>
                <a:gd name="T44" fmla="+- 0 3303 2836"/>
                <a:gd name="T45" fmla="*/ T44 w 6088"/>
                <a:gd name="T46" fmla="+- 0 5049 3655"/>
                <a:gd name="T47" fmla="*/ 5049 h 1945"/>
                <a:gd name="T48" fmla="+- 0 3068 2836"/>
                <a:gd name="T49" fmla="*/ T48 w 6088"/>
                <a:gd name="T50" fmla="+- 0 5062 3655"/>
                <a:gd name="T51" fmla="*/ 5062 h 1945"/>
                <a:gd name="T52" fmla="+- 0 2946 2836"/>
                <a:gd name="T53" fmla="*/ T52 w 6088"/>
                <a:gd name="T54" fmla="+- 0 4887 3655"/>
                <a:gd name="T55" fmla="*/ 4887 h 1945"/>
                <a:gd name="T56" fmla="+- 0 2961 2836"/>
                <a:gd name="T57" fmla="*/ T56 w 6088"/>
                <a:gd name="T58" fmla="+- 0 4687 3655"/>
                <a:gd name="T59" fmla="*/ 4687 h 1945"/>
                <a:gd name="T60" fmla="+- 0 3088 2836"/>
                <a:gd name="T61" fmla="*/ T60 w 6088"/>
                <a:gd name="T62" fmla="+- 0 4475 3655"/>
                <a:gd name="T63" fmla="*/ 4475 h 1945"/>
                <a:gd name="T64" fmla="+- 0 3353 2836"/>
                <a:gd name="T65" fmla="*/ T64 w 6088"/>
                <a:gd name="T66" fmla="+- 0 4410 3655"/>
                <a:gd name="T67" fmla="*/ 4410 h 1945"/>
                <a:gd name="T68" fmla="+- 0 3602 2836"/>
                <a:gd name="T69" fmla="*/ T68 w 6088"/>
                <a:gd name="T70" fmla="+- 0 4500 3655"/>
                <a:gd name="T71" fmla="*/ 4500 h 1945"/>
                <a:gd name="T72" fmla="+- 0 3475 2836"/>
                <a:gd name="T73" fmla="*/ T72 w 6088"/>
                <a:gd name="T74" fmla="+- 0 4388 3655"/>
                <a:gd name="T75" fmla="*/ 4388 h 1945"/>
                <a:gd name="T76" fmla="+- 0 3333 2836"/>
                <a:gd name="T77" fmla="*/ T76 w 6088"/>
                <a:gd name="T78" fmla="+- 0 4335 3655"/>
                <a:gd name="T79" fmla="*/ 4335 h 1945"/>
                <a:gd name="T80" fmla="+- 0 3224 2836"/>
                <a:gd name="T81" fmla="*/ T80 w 6088"/>
                <a:gd name="T82" fmla="+- 0 4332 3655"/>
                <a:gd name="T83" fmla="*/ 4332 h 1945"/>
                <a:gd name="T84" fmla="+- 0 3118 2836"/>
                <a:gd name="T85" fmla="*/ T84 w 6088"/>
                <a:gd name="T86" fmla="+- 0 4359 3655"/>
                <a:gd name="T87" fmla="*/ 4359 h 1945"/>
                <a:gd name="T88" fmla="+- 0 2946 2836"/>
                <a:gd name="T89" fmla="*/ T88 w 6088"/>
                <a:gd name="T90" fmla="+- 0 4493 3655"/>
                <a:gd name="T91" fmla="*/ 4493 h 1945"/>
                <a:gd name="T92" fmla="+- 0 2839 2836"/>
                <a:gd name="T93" fmla="*/ T92 w 6088"/>
                <a:gd name="T94" fmla="+- 0 4778 3655"/>
                <a:gd name="T95" fmla="*/ 4778 h 1945"/>
                <a:gd name="T96" fmla="+- 0 2916 2836"/>
                <a:gd name="T97" fmla="*/ T96 w 6088"/>
                <a:gd name="T98" fmla="+- 0 5084 3655"/>
                <a:gd name="T99" fmla="*/ 5084 h 1945"/>
                <a:gd name="T100" fmla="+- 0 3063 2836"/>
                <a:gd name="T101" fmla="*/ T100 w 6088"/>
                <a:gd name="T102" fmla="+- 0 5171 3655"/>
                <a:gd name="T103" fmla="*/ 5171 h 1945"/>
                <a:gd name="T104" fmla="+- 0 3285 2836"/>
                <a:gd name="T105" fmla="*/ T104 w 6088"/>
                <a:gd name="T106" fmla="+- 0 5155 3655"/>
                <a:gd name="T107" fmla="*/ 5155 h 1945"/>
                <a:gd name="T108" fmla="+- 0 3485 2836"/>
                <a:gd name="T109" fmla="*/ T108 w 6088"/>
                <a:gd name="T110" fmla="+- 0 5015 3655"/>
                <a:gd name="T111" fmla="*/ 5015 h 1945"/>
                <a:gd name="T112" fmla="+- 0 3596 2836"/>
                <a:gd name="T113" fmla="*/ T112 w 6088"/>
                <a:gd name="T114" fmla="+- 0 4839 3655"/>
                <a:gd name="T115" fmla="*/ 4839 h 1945"/>
                <a:gd name="T116" fmla="+- 0 3648 2836"/>
                <a:gd name="T117" fmla="*/ T116 w 6088"/>
                <a:gd name="T118" fmla="+- 0 4703 3655"/>
                <a:gd name="T119" fmla="*/ 4703 h 1945"/>
                <a:gd name="T120" fmla="+- 0 3701 2836"/>
                <a:gd name="T121" fmla="*/ T120 w 6088"/>
                <a:gd name="T122" fmla="+- 0 4396 3655"/>
                <a:gd name="T123" fmla="*/ 4396 h 1945"/>
                <a:gd name="T124" fmla="+- 0 8915 2836"/>
                <a:gd name="T125" fmla="*/ T124 w 6088"/>
                <a:gd name="T126" fmla="+- 0 3735 3655"/>
                <a:gd name="T127" fmla="*/ 3735 h 1945"/>
                <a:gd name="T128" fmla="+- 0 8857 2836"/>
                <a:gd name="T129" fmla="*/ T128 w 6088"/>
                <a:gd name="T130" fmla="+- 0 3663 3655"/>
                <a:gd name="T131" fmla="*/ 3663 h 1945"/>
                <a:gd name="T132" fmla="+- 0 8790 2836"/>
                <a:gd name="T133" fmla="*/ T132 w 6088"/>
                <a:gd name="T134" fmla="+- 0 3661 3655"/>
                <a:gd name="T135" fmla="*/ 3661 h 1945"/>
                <a:gd name="T136" fmla="+- 0 8743 2836"/>
                <a:gd name="T137" fmla="*/ T136 w 6088"/>
                <a:gd name="T138" fmla="+- 0 3690 3655"/>
                <a:gd name="T139" fmla="*/ 3690 h 1945"/>
                <a:gd name="T140" fmla="+- 0 8708 2836"/>
                <a:gd name="T141" fmla="*/ T140 w 6088"/>
                <a:gd name="T142" fmla="+- 0 3726 3655"/>
                <a:gd name="T143" fmla="*/ 3726 h 1945"/>
                <a:gd name="T144" fmla="+- 0 8663 2836"/>
                <a:gd name="T145" fmla="*/ T144 w 6088"/>
                <a:gd name="T146" fmla="+- 0 3850 3655"/>
                <a:gd name="T147" fmla="*/ 3850 h 1945"/>
                <a:gd name="T148" fmla="+- 0 8634 2836"/>
                <a:gd name="T149" fmla="*/ T148 w 6088"/>
                <a:gd name="T150" fmla="+- 0 4034 3655"/>
                <a:gd name="T151" fmla="*/ 4034 h 1945"/>
                <a:gd name="T152" fmla="+- 0 8610 2836"/>
                <a:gd name="T153" fmla="*/ T152 w 6088"/>
                <a:gd name="T154" fmla="+- 0 4452 3655"/>
                <a:gd name="T155" fmla="*/ 4452 h 1945"/>
                <a:gd name="T156" fmla="+- 0 8622 2836"/>
                <a:gd name="T157" fmla="*/ T156 w 6088"/>
                <a:gd name="T158" fmla="+- 0 4868 3655"/>
                <a:gd name="T159" fmla="*/ 4868 h 1945"/>
                <a:gd name="T160" fmla="+- 0 8639 2836"/>
                <a:gd name="T161" fmla="*/ T160 w 6088"/>
                <a:gd name="T162" fmla="+- 0 5235 3655"/>
                <a:gd name="T163" fmla="*/ 5235 h 1945"/>
                <a:gd name="T164" fmla="+- 0 8631 2836"/>
                <a:gd name="T165" fmla="*/ T164 w 6088"/>
                <a:gd name="T166" fmla="+- 0 5412 3655"/>
                <a:gd name="T167" fmla="*/ 5412 h 1945"/>
                <a:gd name="T168" fmla="+- 0 8590 2836"/>
                <a:gd name="T169" fmla="*/ T168 w 6088"/>
                <a:gd name="T170" fmla="+- 0 5517 3655"/>
                <a:gd name="T171" fmla="*/ 5517 h 1945"/>
                <a:gd name="T172" fmla="+- 0 8537 2836"/>
                <a:gd name="T173" fmla="*/ T172 w 6088"/>
                <a:gd name="T174" fmla="+- 0 5545 3655"/>
                <a:gd name="T175" fmla="*/ 5545 h 1945"/>
                <a:gd name="T176" fmla="+- 0 8467 2836"/>
                <a:gd name="T177" fmla="*/ T176 w 6088"/>
                <a:gd name="T178" fmla="+- 0 5447 3655"/>
                <a:gd name="T179" fmla="*/ 5447 h 1945"/>
                <a:gd name="T180" fmla="+- 0 8397 2836"/>
                <a:gd name="T181" fmla="*/ T180 w 6088"/>
                <a:gd name="T182" fmla="+- 0 5417 3655"/>
                <a:gd name="T183" fmla="*/ 5417 h 1945"/>
                <a:gd name="T184" fmla="+- 0 8379 2836"/>
                <a:gd name="T185" fmla="*/ T184 w 6088"/>
                <a:gd name="T186" fmla="+- 0 5503 3655"/>
                <a:gd name="T187" fmla="*/ 5503 h 1945"/>
                <a:gd name="T188" fmla="+- 0 8447 2836"/>
                <a:gd name="T189" fmla="*/ T188 w 6088"/>
                <a:gd name="T190" fmla="+- 0 5563 3655"/>
                <a:gd name="T191" fmla="*/ 5563 h 1945"/>
                <a:gd name="T192" fmla="+- 0 8555 2836"/>
                <a:gd name="T193" fmla="*/ T192 w 6088"/>
                <a:gd name="T194" fmla="+- 0 5598 3655"/>
                <a:gd name="T195" fmla="*/ 5598 h 1945"/>
                <a:gd name="T196" fmla="+- 0 8633 2836"/>
                <a:gd name="T197" fmla="*/ T196 w 6088"/>
                <a:gd name="T198" fmla="+- 0 5546 3655"/>
                <a:gd name="T199" fmla="*/ 5546 h 1945"/>
                <a:gd name="T200" fmla="+- 0 8679 2836"/>
                <a:gd name="T201" fmla="*/ T200 w 6088"/>
                <a:gd name="T202" fmla="+- 0 5460 3655"/>
                <a:gd name="T203" fmla="*/ 5460 h 1945"/>
                <a:gd name="T204" fmla="+- 0 8697 2836"/>
                <a:gd name="T205" fmla="*/ T204 w 6088"/>
                <a:gd name="T206" fmla="+- 0 5366 3655"/>
                <a:gd name="T207" fmla="*/ 5366 h 1945"/>
                <a:gd name="T208" fmla="+- 0 8714 2836"/>
                <a:gd name="T209" fmla="*/ T208 w 6088"/>
                <a:gd name="T210" fmla="+- 0 5200 3655"/>
                <a:gd name="T211" fmla="*/ 5200 h 1945"/>
                <a:gd name="T212" fmla="+- 0 8731 2836"/>
                <a:gd name="T213" fmla="*/ T212 w 6088"/>
                <a:gd name="T214" fmla="+- 0 4783 3655"/>
                <a:gd name="T215" fmla="*/ 4783 h 1945"/>
                <a:gd name="T216" fmla="+- 0 8726 2836"/>
                <a:gd name="T217" fmla="*/ T216 w 6088"/>
                <a:gd name="T218" fmla="+- 0 4399 3655"/>
                <a:gd name="T219" fmla="*/ 4399 h 1945"/>
                <a:gd name="T220" fmla="+- 0 8714 2836"/>
                <a:gd name="T221" fmla="*/ T220 w 6088"/>
                <a:gd name="T222" fmla="+- 0 4038 3655"/>
                <a:gd name="T223" fmla="*/ 4038 h 1945"/>
                <a:gd name="T224" fmla="+- 0 8723 2836"/>
                <a:gd name="T225" fmla="*/ T224 w 6088"/>
                <a:gd name="T226" fmla="+- 0 3860 3655"/>
                <a:gd name="T227" fmla="*/ 3860 h 1945"/>
                <a:gd name="T228" fmla="+- 0 8751 2836"/>
                <a:gd name="T229" fmla="*/ T228 w 6088"/>
                <a:gd name="T230" fmla="+- 0 3755 3655"/>
                <a:gd name="T231" fmla="*/ 3755 h 1945"/>
                <a:gd name="T232" fmla="+- 0 8779 2836"/>
                <a:gd name="T233" fmla="*/ T232 w 6088"/>
                <a:gd name="T234" fmla="+- 0 3727 3655"/>
                <a:gd name="T235" fmla="*/ 3727 h 1945"/>
                <a:gd name="T236" fmla="+- 0 8824 2836"/>
                <a:gd name="T237" fmla="*/ T236 w 6088"/>
                <a:gd name="T238" fmla="+- 0 3715 3655"/>
                <a:gd name="T239" fmla="*/ 3715 h 1945"/>
                <a:gd name="T240" fmla="+- 0 8857 2836"/>
                <a:gd name="T241" fmla="*/ T240 w 6088"/>
                <a:gd name="T242" fmla="+- 0 3759 3655"/>
                <a:gd name="T243" fmla="*/ 3759 h 1945"/>
                <a:gd name="T244" fmla="+- 0 8889 2836"/>
                <a:gd name="T245" fmla="*/ T244 w 6088"/>
                <a:gd name="T246" fmla="+- 0 3821 3655"/>
                <a:gd name="T247" fmla="*/ 3821 h 1945"/>
                <a:gd name="T248" fmla="+- 0 8921 2836"/>
                <a:gd name="T249" fmla="*/ T248 w 6088"/>
                <a:gd name="T250" fmla="+- 0 3815 3655"/>
                <a:gd name="T251" fmla="*/ 3815 h 194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 ang="0">
                  <a:pos x="T241" y="T243"/>
                </a:cxn>
                <a:cxn ang="0">
                  <a:pos x="T245" y="T247"/>
                </a:cxn>
                <a:cxn ang="0">
                  <a:pos x="T249" y="T251"/>
                </a:cxn>
              </a:cxnLst>
              <a:rect l="0" t="0" r="r" b="b"/>
              <a:pathLst>
                <a:path w="6088" h="1945">
                  <a:moveTo>
                    <a:pt x="866" y="663"/>
                  </a:moveTo>
                  <a:lnTo>
                    <a:pt x="861" y="584"/>
                  </a:lnTo>
                  <a:lnTo>
                    <a:pt x="853" y="525"/>
                  </a:lnTo>
                  <a:lnTo>
                    <a:pt x="841" y="466"/>
                  </a:lnTo>
                  <a:lnTo>
                    <a:pt x="824" y="408"/>
                  </a:lnTo>
                  <a:lnTo>
                    <a:pt x="802" y="351"/>
                  </a:lnTo>
                  <a:lnTo>
                    <a:pt x="788" y="322"/>
                  </a:lnTo>
                  <a:lnTo>
                    <a:pt x="771" y="294"/>
                  </a:lnTo>
                  <a:lnTo>
                    <a:pt x="752" y="267"/>
                  </a:lnTo>
                  <a:lnTo>
                    <a:pt x="748" y="263"/>
                  </a:lnTo>
                  <a:lnTo>
                    <a:pt x="730" y="241"/>
                  </a:lnTo>
                  <a:lnTo>
                    <a:pt x="705" y="218"/>
                  </a:lnTo>
                  <a:lnTo>
                    <a:pt x="676" y="197"/>
                  </a:lnTo>
                  <a:lnTo>
                    <a:pt x="645" y="180"/>
                  </a:lnTo>
                  <a:lnTo>
                    <a:pt x="612" y="167"/>
                  </a:lnTo>
                  <a:lnTo>
                    <a:pt x="578" y="158"/>
                  </a:lnTo>
                  <a:lnTo>
                    <a:pt x="543" y="155"/>
                  </a:lnTo>
                  <a:lnTo>
                    <a:pt x="509" y="155"/>
                  </a:lnTo>
                  <a:lnTo>
                    <a:pt x="476" y="159"/>
                  </a:lnTo>
                  <a:lnTo>
                    <a:pt x="445" y="166"/>
                  </a:lnTo>
                  <a:lnTo>
                    <a:pt x="414" y="175"/>
                  </a:lnTo>
                  <a:lnTo>
                    <a:pt x="385" y="186"/>
                  </a:lnTo>
                  <a:lnTo>
                    <a:pt x="357" y="199"/>
                  </a:lnTo>
                  <a:lnTo>
                    <a:pt x="305" y="229"/>
                  </a:lnTo>
                  <a:lnTo>
                    <a:pt x="257" y="263"/>
                  </a:lnTo>
                  <a:lnTo>
                    <a:pt x="212" y="302"/>
                  </a:lnTo>
                  <a:lnTo>
                    <a:pt x="172" y="345"/>
                  </a:lnTo>
                  <a:lnTo>
                    <a:pt x="193" y="369"/>
                  </a:lnTo>
                  <a:lnTo>
                    <a:pt x="242" y="343"/>
                  </a:lnTo>
                  <a:lnTo>
                    <a:pt x="291" y="319"/>
                  </a:lnTo>
                  <a:lnTo>
                    <a:pt x="341" y="298"/>
                  </a:lnTo>
                  <a:lnTo>
                    <a:pt x="391" y="281"/>
                  </a:lnTo>
                  <a:lnTo>
                    <a:pt x="440" y="269"/>
                  </a:lnTo>
                  <a:lnTo>
                    <a:pt x="489" y="263"/>
                  </a:lnTo>
                  <a:lnTo>
                    <a:pt x="534" y="264"/>
                  </a:lnTo>
                  <a:lnTo>
                    <a:pt x="575" y="275"/>
                  </a:lnTo>
                  <a:lnTo>
                    <a:pt x="612" y="294"/>
                  </a:lnTo>
                  <a:lnTo>
                    <a:pt x="644" y="322"/>
                  </a:lnTo>
                  <a:lnTo>
                    <a:pt x="671" y="358"/>
                  </a:lnTo>
                  <a:lnTo>
                    <a:pt x="694" y="401"/>
                  </a:lnTo>
                  <a:lnTo>
                    <a:pt x="715" y="448"/>
                  </a:lnTo>
                  <a:lnTo>
                    <a:pt x="732" y="497"/>
                  </a:lnTo>
                  <a:lnTo>
                    <a:pt x="746" y="547"/>
                  </a:lnTo>
                  <a:lnTo>
                    <a:pt x="758" y="599"/>
                  </a:lnTo>
                  <a:lnTo>
                    <a:pt x="770" y="684"/>
                  </a:lnTo>
                  <a:lnTo>
                    <a:pt x="776" y="770"/>
                  </a:lnTo>
                  <a:lnTo>
                    <a:pt x="774" y="855"/>
                  </a:lnTo>
                  <a:lnTo>
                    <a:pt x="766" y="845"/>
                  </a:lnTo>
                  <a:lnTo>
                    <a:pt x="766" y="915"/>
                  </a:lnTo>
                  <a:lnTo>
                    <a:pt x="763" y="943"/>
                  </a:lnTo>
                  <a:lnTo>
                    <a:pt x="744" y="1028"/>
                  </a:lnTo>
                  <a:lnTo>
                    <a:pt x="727" y="1079"/>
                  </a:lnTo>
                  <a:lnTo>
                    <a:pt x="708" y="1130"/>
                  </a:lnTo>
                  <a:lnTo>
                    <a:pt x="684" y="1178"/>
                  </a:lnTo>
                  <a:lnTo>
                    <a:pt x="657" y="1224"/>
                  </a:lnTo>
                  <a:lnTo>
                    <a:pt x="626" y="1267"/>
                  </a:lnTo>
                  <a:lnTo>
                    <a:pt x="591" y="1307"/>
                  </a:lnTo>
                  <a:lnTo>
                    <a:pt x="553" y="1341"/>
                  </a:lnTo>
                  <a:lnTo>
                    <a:pt x="511" y="1371"/>
                  </a:lnTo>
                  <a:lnTo>
                    <a:pt x="467" y="1394"/>
                  </a:lnTo>
                  <a:lnTo>
                    <a:pt x="420" y="1411"/>
                  </a:lnTo>
                  <a:lnTo>
                    <a:pt x="372" y="1421"/>
                  </a:lnTo>
                  <a:lnTo>
                    <a:pt x="323" y="1424"/>
                  </a:lnTo>
                  <a:lnTo>
                    <a:pt x="275" y="1419"/>
                  </a:lnTo>
                  <a:lnTo>
                    <a:pt x="232" y="1407"/>
                  </a:lnTo>
                  <a:lnTo>
                    <a:pt x="194" y="1387"/>
                  </a:lnTo>
                  <a:lnTo>
                    <a:pt x="163" y="1358"/>
                  </a:lnTo>
                  <a:lnTo>
                    <a:pt x="139" y="1321"/>
                  </a:lnTo>
                  <a:lnTo>
                    <a:pt x="121" y="1279"/>
                  </a:lnTo>
                  <a:lnTo>
                    <a:pt x="110" y="1232"/>
                  </a:lnTo>
                  <a:lnTo>
                    <a:pt x="106" y="1185"/>
                  </a:lnTo>
                  <a:lnTo>
                    <a:pt x="106" y="1178"/>
                  </a:lnTo>
                  <a:lnTo>
                    <a:pt x="107" y="1132"/>
                  </a:lnTo>
                  <a:lnTo>
                    <a:pt x="113" y="1082"/>
                  </a:lnTo>
                  <a:lnTo>
                    <a:pt x="125" y="1032"/>
                  </a:lnTo>
                  <a:lnTo>
                    <a:pt x="141" y="983"/>
                  </a:lnTo>
                  <a:lnTo>
                    <a:pt x="162" y="936"/>
                  </a:lnTo>
                  <a:lnTo>
                    <a:pt x="187" y="893"/>
                  </a:lnTo>
                  <a:lnTo>
                    <a:pt x="217" y="853"/>
                  </a:lnTo>
                  <a:lnTo>
                    <a:pt x="252" y="820"/>
                  </a:lnTo>
                  <a:lnTo>
                    <a:pt x="294" y="793"/>
                  </a:lnTo>
                  <a:lnTo>
                    <a:pt x="339" y="772"/>
                  </a:lnTo>
                  <a:lnTo>
                    <a:pt x="387" y="757"/>
                  </a:lnTo>
                  <a:lnTo>
                    <a:pt x="437" y="751"/>
                  </a:lnTo>
                  <a:lnTo>
                    <a:pt x="517" y="755"/>
                  </a:lnTo>
                  <a:lnTo>
                    <a:pt x="597" y="779"/>
                  </a:lnTo>
                  <a:lnTo>
                    <a:pt x="671" y="820"/>
                  </a:lnTo>
                  <a:lnTo>
                    <a:pt x="735" y="875"/>
                  </a:lnTo>
                  <a:lnTo>
                    <a:pt x="766" y="915"/>
                  </a:lnTo>
                  <a:lnTo>
                    <a:pt x="766" y="845"/>
                  </a:lnTo>
                  <a:lnTo>
                    <a:pt x="753" y="828"/>
                  </a:lnTo>
                  <a:lnTo>
                    <a:pt x="711" y="786"/>
                  </a:lnTo>
                  <a:lnTo>
                    <a:pt x="666" y="751"/>
                  </a:lnTo>
                  <a:lnTo>
                    <a:pt x="664" y="749"/>
                  </a:lnTo>
                  <a:lnTo>
                    <a:pt x="639" y="733"/>
                  </a:lnTo>
                  <a:lnTo>
                    <a:pt x="612" y="719"/>
                  </a:lnTo>
                  <a:lnTo>
                    <a:pt x="585" y="706"/>
                  </a:lnTo>
                  <a:lnTo>
                    <a:pt x="556" y="695"/>
                  </a:lnTo>
                  <a:lnTo>
                    <a:pt x="527" y="687"/>
                  </a:lnTo>
                  <a:lnTo>
                    <a:pt x="497" y="680"/>
                  </a:lnTo>
                  <a:lnTo>
                    <a:pt x="466" y="676"/>
                  </a:lnTo>
                  <a:lnTo>
                    <a:pt x="435" y="675"/>
                  </a:lnTo>
                  <a:lnTo>
                    <a:pt x="419" y="675"/>
                  </a:lnTo>
                  <a:lnTo>
                    <a:pt x="404" y="676"/>
                  </a:lnTo>
                  <a:lnTo>
                    <a:pt x="388" y="677"/>
                  </a:lnTo>
                  <a:lnTo>
                    <a:pt x="373" y="679"/>
                  </a:lnTo>
                  <a:lnTo>
                    <a:pt x="342" y="685"/>
                  </a:lnTo>
                  <a:lnTo>
                    <a:pt x="327" y="689"/>
                  </a:lnTo>
                  <a:lnTo>
                    <a:pt x="312" y="693"/>
                  </a:lnTo>
                  <a:lnTo>
                    <a:pt x="282" y="704"/>
                  </a:lnTo>
                  <a:lnTo>
                    <a:pt x="254" y="717"/>
                  </a:lnTo>
                  <a:lnTo>
                    <a:pt x="227" y="731"/>
                  </a:lnTo>
                  <a:lnTo>
                    <a:pt x="199" y="748"/>
                  </a:lnTo>
                  <a:lnTo>
                    <a:pt x="150" y="790"/>
                  </a:lnTo>
                  <a:lnTo>
                    <a:pt x="110" y="838"/>
                  </a:lnTo>
                  <a:lnTo>
                    <a:pt x="76" y="890"/>
                  </a:lnTo>
                  <a:lnTo>
                    <a:pt x="49" y="945"/>
                  </a:lnTo>
                  <a:lnTo>
                    <a:pt x="27" y="1003"/>
                  </a:lnTo>
                  <a:lnTo>
                    <a:pt x="12" y="1062"/>
                  </a:lnTo>
                  <a:lnTo>
                    <a:pt x="3" y="1123"/>
                  </a:lnTo>
                  <a:lnTo>
                    <a:pt x="0" y="1185"/>
                  </a:lnTo>
                  <a:lnTo>
                    <a:pt x="4" y="1247"/>
                  </a:lnTo>
                  <a:lnTo>
                    <a:pt x="17" y="1311"/>
                  </a:lnTo>
                  <a:lnTo>
                    <a:pt x="42" y="1372"/>
                  </a:lnTo>
                  <a:lnTo>
                    <a:pt x="80" y="1429"/>
                  </a:lnTo>
                  <a:lnTo>
                    <a:pt x="105" y="1454"/>
                  </a:lnTo>
                  <a:lnTo>
                    <a:pt x="132" y="1475"/>
                  </a:lnTo>
                  <a:lnTo>
                    <a:pt x="163" y="1493"/>
                  </a:lnTo>
                  <a:lnTo>
                    <a:pt x="194" y="1507"/>
                  </a:lnTo>
                  <a:lnTo>
                    <a:pt x="227" y="1516"/>
                  </a:lnTo>
                  <a:lnTo>
                    <a:pt x="260" y="1522"/>
                  </a:lnTo>
                  <a:lnTo>
                    <a:pt x="293" y="1524"/>
                  </a:lnTo>
                  <a:lnTo>
                    <a:pt x="325" y="1524"/>
                  </a:lnTo>
                  <a:lnTo>
                    <a:pt x="388" y="1517"/>
                  </a:lnTo>
                  <a:lnTo>
                    <a:pt x="449" y="1500"/>
                  </a:lnTo>
                  <a:lnTo>
                    <a:pt x="506" y="1475"/>
                  </a:lnTo>
                  <a:lnTo>
                    <a:pt x="559" y="1442"/>
                  </a:lnTo>
                  <a:lnTo>
                    <a:pt x="582" y="1424"/>
                  </a:lnTo>
                  <a:lnTo>
                    <a:pt x="607" y="1403"/>
                  </a:lnTo>
                  <a:lnTo>
                    <a:pt x="649" y="1360"/>
                  </a:lnTo>
                  <a:lnTo>
                    <a:pt x="686" y="1312"/>
                  </a:lnTo>
                  <a:lnTo>
                    <a:pt x="719" y="1263"/>
                  </a:lnTo>
                  <a:lnTo>
                    <a:pt x="734" y="1237"/>
                  </a:lnTo>
                  <a:lnTo>
                    <a:pt x="747" y="1211"/>
                  </a:lnTo>
                  <a:lnTo>
                    <a:pt x="760" y="1184"/>
                  </a:lnTo>
                  <a:lnTo>
                    <a:pt x="773" y="1158"/>
                  </a:lnTo>
                  <a:lnTo>
                    <a:pt x="783" y="1130"/>
                  </a:lnTo>
                  <a:lnTo>
                    <a:pt x="794" y="1103"/>
                  </a:lnTo>
                  <a:lnTo>
                    <a:pt x="803" y="1075"/>
                  </a:lnTo>
                  <a:lnTo>
                    <a:pt x="812" y="1048"/>
                  </a:lnTo>
                  <a:lnTo>
                    <a:pt x="832" y="973"/>
                  </a:lnTo>
                  <a:lnTo>
                    <a:pt x="838" y="942"/>
                  </a:lnTo>
                  <a:lnTo>
                    <a:pt x="847" y="896"/>
                  </a:lnTo>
                  <a:lnTo>
                    <a:pt x="859" y="819"/>
                  </a:lnTo>
                  <a:lnTo>
                    <a:pt x="865" y="741"/>
                  </a:lnTo>
                  <a:lnTo>
                    <a:pt x="866" y="663"/>
                  </a:lnTo>
                  <a:moveTo>
                    <a:pt x="6087" y="140"/>
                  </a:moveTo>
                  <a:lnTo>
                    <a:pt x="6087" y="120"/>
                  </a:lnTo>
                  <a:lnTo>
                    <a:pt x="6084" y="100"/>
                  </a:lnTo>
                  <a:lnTo>
                    <a:pt x="6079" y="80"/>
                  </a:lnTo>
                  <a:lnTo>
                    <a:pt x="6071" y="61"/>
                  </a:lnTo>
                  <a:lnTo>
                    <a:pt x="6070" y="59"/>
                  </a:lnTo>
                  <a:lnTo>
                    <a:pt x="6060" y="41"/>
                  </a:lnTo>
                  <a:lnTo>
                    <a:pt x="6043" y="23"/>
                  </a:lnTo>
                  <a:lnTo>
                    <a:pt x="6021" y="8"/>
                  </a:lnTo>
                  <a:lnTo>
                    <a:pt x="6007" y="3"/>
                  </a:lnTo>
                  <a:lnTo>
                    <a:pt x="5993" y="0"/>
                  </a:lnTo>
                  <a:lnTo>
                    <a:pt x="5979" y="0"/>
                  </a:lnTo>
                  <a:lnTo>
                    <a:pt x="5966" y="2"/>
                  </a:lnTo>
                  <a:lnTo>
                    <a:pt x="5954" y="6"/>
                  </a:lnTo>
                  <a:lnTo>
                    <a:pt x="5943" y="11"/>
                  </a:lnTo>
                  <a:lnTo>
                    <a:pt x="5933" y="17"/>
                  </a:lnTo>
                  <a:lnTo>
                    <a:pt x="5924" y="23"/>
                  </a:lnTo>
                  <a:lnTo>
                    <a:pt x="5915" y="29"/>
                  </a:lnTo>
                  <a:lnTo>
                    <a:pt x="5907" y="35"/>
                  </a:lnTo>
                  <a:lnTo>
                    <a:pt x="5900" y="42"/>
                  </a:lnTo>
                  <a:lnTo>
                    <a:pt x="5892" y="49"/>
                  </a:lnTo>
                  <a:lnTo>
                    <a:pt x="5885" y="55"/>
                  </a:lnTo>
                  <a:lnTo>
                    <a:pt x="5876" y="65"/>
                  </a:lnTo>
                  <a:lnTo>
                    <a:pt x="5872" y="71"/>
                  </a:lnTo>
                  <a:lnTo>
                    <a:pt x="5867" y="77"/>
                  </a:lnTo>
                  <a:lnTo>
                    <a:pt x="5864" y="83"/>
                  </a:lnTo>
                  <a:lnTo>
                    <a:pt x="5847" y="121"/>
                  </a:lnTo>
                  <a:lnTo>
                    <a:pt x="5835" y="158"/>
                  </a:lnTo>
                  <a:lnTo>
                    <a:pt x="5827" y="195"/>
                  </a:lnTo>
                  <a:lnTo>
                    <a:pt x="5819" y="232"/>
                  </a:lnTo>
                  <a:lnTo>
                    <a:pt x="5813" y="269"/>
                  </a:lnTo>
                  <a:lnTo>
                    <a:pt x="5808" y="305"/>
                  </a:lnTo>
                  <a:lnTo>
                    <a:pt x="5803" y="342"/>
                  </a:lnTo>
                  <a:lnTo>
                    <a:pt x="5798" y="379"/>
                  </a:lnTo>
                  <a:lnTo>
                    <a:pt x="5790" y="463"/>
                  </a:lnTo>
                  <a:lnTo>
                    <a:pt x="5783" y="546"/>
                  </a:lnTo>
                  <a:lnTo>
                    <a:pt x="5778" y="630"/>
                  </a:lnTo>
                  <a:lnTo>
                    <a:pt x="5775" y="714"/>
                  </a:lnTo>
                  <a:lnTo>
                    <a:pt x="5774" y="797"/>
                  </a:lnTo>
                  <a:lnTo>
                    <a:pt x="5774" y="880"/>
                  </a:lnTo>
                  <a:lnTo>
                    <a:pt x="5776" y="964"/>
                  </a:lnTo>
                  <a:lnTo>
                    <a:pt x="5778" y="1047"/>
                  </a:lnTo>
                  <a:lnTo>
                    <a:pt x="5781" y="1130"/>
                  </a:lnTo>
                  <a:lnTo>
                    <a:pt x="5786" y="1213"/>
                  </a:lnTo>
                  <a:lnTo>
                    <a:pt x="5791" y="1296"/>
                  </a:lnTo>
                  <a:lnTo>
                    <a:pt x="5795" y="1378"/>
                  </a:lnTo>
                  <a:lnTo>
                    <a:pt x="5799" y="1462"/>
                  </a:lnTo>
                  <a:lnTo>
                    <a:pt x="5802" y="1544"/>
                  </a:lnTo>
                  <a:lnTo>
                    <a:pt x="5803" y="1580"/>
                  </a:lnTo>
                  <a:lnTo>
                    <a:pt x="5803" y="1616"/>
                  </a:lnTo>
                  <a:lnTo>
                    <a:pt x="5803" y="1651"/>
                  </a:lnTo>
                  <a:lnTo>
                    <a:pt x="5802" y="1687"/>
                  </a:lnTo>
                  <a:lnTo>
                    <a:pt x="5799" y="1722"/>
                  </a:lnTo>
                  <a:lnTo>
                    <a:pt x="5795" y="1757"/>
                  </a:lnTo>
                  <a:lnTo>
                    <a:pt x="5789" y="1790"/>
                  </a:lnTo>
                  <a:lnTo>
                    <a:pt x="5779" y="1819"/>
                  </a:lnTo>
                  <a:lnTo>
                    <a:pt x="5771" y="1834"/>
                  </a:lnTo>
                  <a:lnTo>
                    <a:pt x="5763" y="1849"/>
                  </a:lnTo>
                  <a:lnTo>
                    <a:pt x="5754" y="1862"/>
                  </a:lnTo>
                  <a:lnTo>
                    <a:pt x="5744" y="1873"/>
                  </a:lnTo>
                  <a:lnTo>
                    <a:pt x="5734" y="1882"/>
                  </a:lnTo>
                  <a:lnTo>
                    <a:pt x="5723" y="1888"/>
                  </a:lnTo>
                  <a:lnTo>
                    <a:pt x="5712" y="1891"/>
                  </a:lnTo>
                  <a:lnTo>
                    <a:pt x="5701" y="1890"/>
                  </a:lnTo>
                  <a:lnTo>
                    <a:pt x="5679" y="1879"/>
                  </a:lnTo>
                  <a:lnTo>
                    <a:pt x="5658" y="1858"/>
                  </a:lnTo>
                  <a:lnTo>
                    <a:pt x="5642" y="1831"/>
                  </a:lnTo>
                  <a:lnTo>
                    <a:pt x="5633" y="1802"/>
                  </a:lnTo>
                  <a:lnTo>
                    <a:pt x="5631" y="1792"/>
                  </a:lnTo>
                  <a:lnTo>
                    <a:pt x="5626" y="1782"/>
                  </a:lnTo>
                  <a:lnTo>
                    <a:pt x="5618" y="1774"/>
                  </a:lnTo>
                  <a:lnTo>
                    <a:pt x="5601" y="1763"/>
                  </a:lnTo>
                  <a:lnTo>
                    <a:pt x="5581" y="1759"/>
                  </a:lnTo>
                  <a:lnTo>
                    <a:pt x="5561" y="1762"/>
                  </a:lnTo>
                  <a:lnTo>
                    <a:pt x="5544" y="1774"/>
                  </a:lnTo>
                  <a:lnTo>
                    <a:pt x="5532" y="1791"/>
                  </a:lnTo>
                  <a:lnTo>
                    <a:pt x="5528" y="1811"/>
                  </a:lnTo>
                  <a:lnTo>
                    <a:pt x="5532" y="1831"/>
                  </a:lnTo>
                  <a:lnTo>
                    <a:pt x="5543" y="1848"/>
                  </a:lnTo>
                  <a:lnTo>
                    <a:pt x="5546" y="1852"/>
                  </a:lnTo>
                  <a:lnTo>
                    <a:pt x="5562" y="1868"/>
                  </a:lnTo>
                  <a:lnTo>
                    <a:pt x="5578" y="1882"/>
                  </a:lnTo>
                  <a:lnTo>
                    <a:pt x="5594" y="1895"/>
                  </a:lnTo>
                  <a:lnTo>
                    <a:pt x="5611" y="1908"/>
                  </a:lnTo>
                  <a:lnTo>
                    <a:pt x="5629" y="1920"/>
                  </a:lnTo>
                  <a:lnTo>
                    <a:pt x="5648" y="1931"/>
                  </a:lnTo>
                  <a:lnTo>
                    <a:pt x="5670" y="1940"/>
                  </a:lnTo>
                  <a:lnTo>
                    <a:pt x="5694" y="1945"/>
                  </a:lnTo>
                  <a:lnTo>
                    <a:pt x="5719" y="1943"/>
                  </a:lnTo>
                  <a:lnTo>
                    <a:pt x="5743" y="1936"/>
                  </a:lnTo>
                  <a:lnTo>
                    <a:pt x="5764" y="1924"/>
                  </a:lnTo>
                  <a:lnTo>
                    <a:pt x="5781" y="1910"/>
                  </a:lnTo>
                  <a:lnTo>
                    <a:pt x="5795" y="1894"/>
                  </a:lnTo>
                  <a:lnTo>
                    <a:pt x="5797" y="1891"/>
                  </a:lnTo>
                  <a:lnTo>
                    <a:pt x="5807" y="1878"/>
                  </a:lnTo>
                  <a:lnTo>
                    <a:pt x="5818" y="1861"/>
                  </a:lnTo>
                  <a:lnTo>
                    <a:pt x="5827" y="1843"/>
                  </a:lnTo>
                  <a:lnTo>
                    <a:pt x="5836" y="1824"/>
                  </a:lnTo>
                  <a:lnTo>
                    <a:pt x="5843" y="1805"/>
                  </a:lnTo>
                  <a:lnTo>
                    <a:pt x="5847" y="1786"/>
                  </a:lnTo>
                  <a:lnTo>
                    <a:pt x="5852" y="1767"/>
                  </a:lnTo>
                  <a:lnTo>
                    <a:pt x="5855" y="1748"/>
                  </a:lnTo>
                  <a:lnTo>
                    <a:pt x="5858" y="1730"/>
                  </a:lnTo>
                  <a:lnTo>
                    <a:pt x="5861" y="1711"/>
                  </a:lnTo>
                  <a:lnTo>
                    <a:pt x="5863" y="1692"/>
                  </a:lnTo>
                  <a:lnTo>
                    <a:pt x="5867" y="1656"/>
                  </a:lnTo>
                  <a:lnTo>
                    <a:pt x="5871" y="1619"/>
                  </a:lnTo>
                  <a:lnTo>
                    <a:pt x="5875" y="1582"/>
                  </a:lnTo>
                  <a:lnTo>
                    <a:pt x="5878" y="1545"/>
                  </a:lnTo>
                  <a:lnTo>
                    <a:pt x="5883" y="1461"/>
                  </a:lnTo>
                  <a:lnTo>
                    <a:pt x="5887" y="1378"/>
                  </a:lnTo>
                  <a:lnTo>
                    <a:pt x="5891" y="1295"/>
                  </a:lnTo>
                  <a:lnTo>
                    <a:pt x="5894" y="1211"/>
                  </a:lnTo>
                  <a:lnTo>
                    <a:pt x="5895" y="1128"/>
                  </a:lnTo>
                  <a:lnTo>
                    <a:pt x="5896" y="1045"/>
                  </a:lnTo>
                  <a:lnTo>
                    <a:pt x="5895" y="962"/>
                  </a:lnTo>
                  <a:lnTo>
                    <a:pt x="5894" y="889"/>
                  </a:lnTo>
                  <a:lnTo>
                    <a:pt x="5892" y="816"/>
                  </a:lnTo>
                  <a:lnTo>
                    <a:pt x="5890" y="744"/>
                  </a:lnTo>
                  <a:lnTo>
                    <a:pt x="5888" y="672"/>
                  </a:lnTo>
                  <a:lnTo>
                    <a:pt x="5885" y="599"/>
                  </a:lnTo>
                  <a:lnTo>
                    <a:pt x="5882" y="527"/>
                  </a:lnTo>
                  <a:lnTo>
                    <a:pt x="5879" y="455"/>
                  </a:lnTo>
                  <a:lnTo>
                    <a:pt x="5878" y="383"/>
                  </a:lnTo>
                  <a:lnTo>
                    <a:pt x="5878" y="347"/>
                  </a:lnTo>
                  <a:lnTo>
                    <a:pt x="5879" y="311"/>
                  </a:lnTo>
                  <a:lnTo>
                    <a:pt x="5881" y="276"/>
                  </a:lnTo>
                  <a:lnTo>
                    <a:pt x="5883" y="240"/>
                  </a:lnTo>
                  <a:lnTo>
                    <a:pt x="5887" y="205"/>
                  </a:lnTo>
                  <a:lnTo>
                    <a:pt x="5892" y="171"/>
                  </a:lnTo>
                  <a:lnTo>
                    <a:pt x="5900" y="138"/>
                  </a:lnTo>
                  <a:lnTo>
                    <a:pt x="5911" y="108"/>
                  </a:lnTo>
                  <a:lnTo>
                    <a:pt x="5913" y="104"/>
                  </a:lnTo>
                  <a:lnTo>
                    <a:pt x="5915" y="100"/>
                  </a:lnTo>
                  <a:lnTo>
                    <a:pt x="5917" y="96"/>
                  </a:lnTo>
                  <a:lnTo>
                    <a:pt x="5921" y="92"/>
                  </a:lnTo>
                  <a:lnTo>
                    <a:pt x="5927" y="86"/>
                  </a:lnTo>
                  <a:lnTo>
                    <a:pt x="5935" y="78"/>
                  </a:lnTo>
                  <a:lnTo>
                    <a:pt x="5943" y="72"/>
                  </a:lnTo>
                  <a:lnTo>
                    <a:pt x="5952" y="67"/>
                  </a:lnTo>
                  <a:lnTo>
                    <a:pt x="5961" y="62"/>
                  </a:lnTo>
                  <a:lnTo>
                    <a:pt x="5969" y="59"/>
                  </a:lnTo>
                  <a:lnTo>
                    <a:pt x="5984" y="59"/>
                  </a:lnTo>
                  <a:lnTo>
                    <a:pt x="5988" y="60"/>
                  </a:lnTo>
                  <a:lnTo>
                    <a:pt x="5992" y="63"/>
                  </a:lnTo>
                  <a:lnTo>
                    <a:pt x="5999" y="70"/>
                  </a:lnTo>
                  <a:lnTo>
                    <a:pt x="6006" y="79"/>
                  </a:lnTo>
                  <a:lnTo>
                    <a:pt x="6014" y="90"/>
                  </a:lnTo>
                  <a:lnTo>
                    <a:pt x="6021" y="104"/>
                  </a:lnTo>
                  <a:lnTo>
                    <a:pt x="6028" y="118"/>
                  </a:lnTo>
                  <a:lnTo>
                    <a:pt x="6036" y="133"/>
                  </a:lnTo>
                  <a:lnTo>
                    <a:pt x="6044" y="149"/>
                  </a:lnTo>
                  <a:lnTo>
                    <a:pt x="6052" y="164"/>
                  </a:lnTo>
                  <a:lnTo>
                    <a:pt x="6053" y="166"/>
                  </a:lnTo>
                  <a:lnTo>
                    <a:pt x="6056" y="170"/>
                  </a:lnTo>
                  <a:lnTo>
                    <a:pt x="6060" y="173"/>
                  </a:lnTo>
                  <a:lnTo>
                    <a:pt x="6074" y="175"/>
                  </a:lnTo>
                  <a:lnTo>
                    <a:pt x="6083" y="169"/>
                  </a:lnTo>
                  <a:lnTo>
                    <a:pt x="6085" y="160"/>
                  </a:lnTo>
                  <a:lnTo>
                    <a:pt x="6087" y="140"/>
                  </a:lnTo>
                </a:path>
              </a:pathLst>
            </a:custGeom>
            <a:solidFill>
              <a:srgbClr val="18428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s-BO"/>
            </a:p>
          </p:txBody>
        </p:sp>
      </p:grpSp>
    </p:spTree>
    <p:extLst>
      <p:ext uri="{BB962C8B-B14F-4D97-AF65-F5344CB8AC3E}">
        <p14:creationId xmlns:p14="http://schemas.microsoft.com/office/powerpoint/2010/main" val="35498091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C4EF350A-543B-45DF-9571-E954DB7A5308}"/>
              </a:ext>
            </a:extLst>
          </p:cNvPr>
          <p:cNvSpPr txBox="1">
            <a:spLocks/>
          </p:cNvSpPr>
          <p:nvPr/>
        </p:nvSpPr>
        <p:spPr>
          <a:xfrm>
            <a:off x="4141305" y="486785"/>
            <a:ext cx="3991511" cy="979189"/>
          </a:xfrm>
          <a:prstGeom prst="rect">
            <a:avLst/>
          </a:prstGeom>
          <a:solidFill>
            <a:schemeClr val="accent4"/>
          </a:solidFill>
          <a:effectLst/>
        </p:spPr>
        <p:txBody>
          <a:bodyPr vert="horz" lIns="91440" tIns="45720" rIns="91440" bIns="45720" rtlCol="0" anchor="ctr">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BO" b="1">
                <a:solidFill>
                  <a:schemeClr val="bg1"/>
                </a:solidFill>
              </a:rPr>
              <a:t>CALCULOS</a:t>
            </a:r>
            <a:endParaRPr lang="es-BO" b="1" dirty="0">
              <a:solidFill>
                <a:schemeClr val="bg1"/>
              </a:solidFill>
            </a:endParaRPr>
          </a:p>
        </p:txBody>
      </p:sp>
      <p:pic>
        <p:nvPicPr>
          <p:cNvPr id="5" name="Imagen 4">
            <a:extLst>
              <a:ext uri="{FF2B5EF4-FFF2-40B4-BE49-F238E27FC236}">
                <a16:creationId xmlns="" xmlns:a16="http://schemas.microsoft.com/office/drawing/2014/main" id="{48F3D1D8-A707-448F-B46F-6EF661684951}"/>
              </a:ext>
            </a:extLst>
          </p:cNvPr>
          <p:cNvPicPr>
            <a:picLocks noChangeAspect="1"/>
          </p:cNvPicPr>
          <p:nvPr/>
        </p:nvPicPr>
        <p:blipFill rotWithShape="1">
          <a:blip r:embed="rId2"/>
          <a:srcRect l="33967" t="65127" r="28587" b="9546"/>
          <a:stretch/>
        </p:blipFill>
        <p:spPr>
          <a:xfrm>
            <a:off x="2417402" y="2821220"/>
            <a:ext cx="7202556" cy="2738852"/>
          </a:xfrm>
          <a:prstGeom prst="rect">
            <a:avLst/>
          </a:prstGeom>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409" y="68025"/>
            <a:ext cx="2077516" cy="914107"/>
          </a:xfrm>
          <a:prstGeom prst="rect">
            <a:avLst/>
          </a:prstGeom>
        </p:spPr>
      </p:pic>
      <p:grpSp>
        <p:nvGrpSpPr>
          <p:cNvPr id="7" name="Grupo 6"/>
          <p:cNvGrpSpPr>
            <a:grpSpLocks/>
          </p:cNvGrpSpPr>
          <p:nvPr/>
        </p:nvGrpSpPr>
        <p:grpSpPr bwMode="auto">
          <a:xfrm>
            <a:off x="10896597" y="5576552"/>
            <a:ext cx="1219200" cy="1161907"/>
            <a:chOff x="783" y="801"/>
            <a:chExt cx="10339" cy="10320"/>
          </a:xfrm>
        </p:grpSpPr>
        <p:pic>
          <p:nvPicPr>
            <p:cNvPr id="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3" y="801"/>
              <a:ext cx="10339" cy="1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33" y="2374"/>
              <a:ext cx="6439" cy="5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38" y="4200"/>
              <a:ext cx="3229" cy="3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AutoShape 6"/>
            <p:cNvSpPr>
              <a:spLocks/>
            </p:cNvSpPr>
            <p:nvPr/>
          </p:nvSpPr>
          <p:spPr bwMode="auto">
            <a:xfrm>
              <a:off x="2835" y="3655"/>
              <a:ext cx="6088" cy="1945"/>
            </a:xfrm>
            <a:custGeom>
              <a:avLst/>
              <a:gdLst>
                <a:gd name="T0" fmla="+- 0 3660 2836"/>
                <a:gd name="T1" fmla="*/ T0 w 6088"/>
                <a:gd name="T2" fmla="+- 0 4063 3655"/>
                <a:gd name="T3" fmla="*/ 4063 h 1945"/>
                <a:gd name="T4" fmla="+- 0 3584 2836"/>
                <a:gd name="T5" fmla="*/ T4 w 6088"/>
                <a:gd name="T6" fmla="+- 0 3918 3655"/>
                <a:gd name="T7" fmla="*/ 3918 h 1945"/>
                <a:gd name="T8" fmla="+- 0 3448 2836"/>
                <a:gd name="T9" fmla="*/ T8 w 6088"/>
                <a:gd name="T10" fmla="+- 0 3822 3655"/>
                <a:gd name="T11" fmla="*/ 3822 h 1945"/>
                <a:gd name="T12" fmla="+- 0 3281 2836"/>
                <a:gd name="T13" fmla="*/ T12 w 6088"/>
                <a:gd name="T14" fmla="+- 0 3821 3655"/>
                <a:gd name="T15" fmla="*/ 3821 h 1945"/>
                <a:gd name="T16" fmla="+- 0 3093 2836"/>
                <a:gd name="T17" fmla="*/ T16 w 6088"/>
                <a:gd name="T18" fmla="+- 0 3918 3655"/>
                <a:gd name="T19" fmla="*/ 3918 h 1945"/>
                <a:gd name="T20" fmla="+- 0 3127 2836"/>
                <a:gd name="T21" fmla="*/ T20 w 6088"/>
                <a:gd name="T22" fmla="+- 0 3974 3655"/>
                <a:gd name="T23" fmla="*/ 3974 h 1945"/>
                <a:gd name="T24" fmla="+- 0 3370 2836"/>
                <a:gd name="T25" fmla="*/ T24 w 6088"/>
                <a:gd name="T26" fmla="+- 0 3919 3655"/>
                <a:gd name="T27" fmla="*/ 3919 h 1945"/>
                <a:gd name="T28" fmla="+- 0 3530 2836"/>
                <a:gd name="T29" fmla="*/ T28 w 6088"/>
                <a:gd name="T30" fmla="+- 0 4056 3655"/>
                <a:gd name="T31" fmla="*/ 4056 h 1945"/>
                <a:gd name="T32" fmla="+- 0 3606 2836"/>
                <a:gd name="T33" fmla="*/ T32 w 6088"/>
                <a:gd name="T34" fmla="+- 0 4339 3655"/>
                <a:gd name="T35" fmla="*/ 4339 h 1945"/>
                <a:gd name="T36" fmla="+- 0 3599 2836"/>
                <a:gd name="T37" fmla="*/ T36 w 6088"/>
                <a:gd name="T38" fmla="+- 0 4598 3655"/>
                <a:gd name="T39" fmla="*/ 4598 h 1945"/>
                <a:gd name="T40" fmla="+- 0 3493 2836"/>
                <a:gd name="T41" fmla="*/ T40 w 6088"/>
                <a:gd name="T42" fmla="+- 0 4879 3655"/>
                <a:gd name="T43" fmla="*/ 4879 h 1945"/>
                <a:gd name="T44" fmla="+- 0 3303 2836"/>
                <a:gd name="T45" fmla="*/ T44 w 6088"/>
                <a:gd name="T46" fmla="+- 0 5049 3655"/>
                <a:gd name="T47" fmla="*/ 5049 h 1945"/>
                <a:gd name="T48" fmla="+- 0 3068 2836"/>
                <a:gd name="T49" fmla="*/ T48 w 6088"/>
                <a:gd name="T50" fmla="+- 0 5062 3655"/>
                <a:gd name="T51" fmla="*/ 5062 h 1945"/>
                <a:gd name="T52" fmla="+- 0 2946 2836"/>
                <a:gd name="T53" fmla="*/ T52 w 6088"/>
                <a:gd name="T54" fmla="+- 0 4887 3655"/>
                <a:gd name="T55" fmla="*/ 4887 h 1945"/>
                <a:gd name="T56" fmla="+- 0 2961 2836"/>
                <a:gd name="T57" fmla="*/ T56 w 6088"/>
                <a:gd name="T58" fmla="+- 0 4687 3655"/>
                <a:gd name="T59" fmla="*/ 4687 h 1945"/>
                <a:gd name="T60" fmla="+- 0 3088 2836"/>
                <a:gd name="T61" fmla="*/ T60 w 6088"/>
                <a:gd name="T62" fmla="+- 0 4475 3655"/>
                <a:gd name="T63" fmla="*/ 4475 h 1945"/>
                <a:gd name="T64" fmla="+- 0 3353 2836"/>
                <a:gd name="T65" fmla="*/ T64 w 6088"/>
                <a:gd name="T66" fmla="+- 0 4410 3655"/>
                <a:gd name="T67" fmla="*/ 4410 h 1945"/>
                <a:gd name="T68" fmla="+- 0 3602 2836"/>
                <a:gd name="T69" fmla="*/ T68 w 6088"/>
                <a:gd name="T70" fmla="+- 0 4500 3655"/>
                <a:gd name="T71" fmla="*/ 4500 h 1945"/>
                <a:gd name="T72" fmla="+- 0 3475 2836"/>
                <a:gd name="T73" fmla="*/ T72 w 6088"/>
                <a:gd name="T74" fmla="+- 0 4388 3655"/>
                <a:gd name="T75" fmla="*/ 4388 h 1945"/>
                <a:gd name="T76" fmla="+- 0 3333 2836"/>
                <a:gd name="T77" fmla="*/ T76 w 6088"/>
                <a:gd name="T78" fmla="+- 0 4335 3655"/>
                <a:gd name="T79" fmla="*/ 4335 h 1945"/>
                <a:gd name="T80" fmla="+- 0 3224 2836"/>
                <a:gd name="T81" fmla="*/ T80 w 6088"/>
                <a:gd name="T82" fmla="+- 0 4332 3655"/>
                <a:gd name="T83" fmla="*/ 4332 h 1945"/>
                <a:gd name="T84" fmla="+- 0 3118 2836"/>
                <a:gd name="T85" fmla="*/ T84 w 6088"/>
                <a:gd name="T86" fmla="+- 0 4359 3655"/>
                <a:gd name="T87" fmla="*/ 4359 h 1945"/>
                <a:gd name="T88" fmla="+- 0 2946 2836"/>
                <a:gd name="T89" fmla="*/ T88 w 6088"/>
                <a:gd name="T90" fmla="+- 0 4493 3655"/>
                <a:gd name="T91" fmla="*/ 4493 h 1945"/>
                <a:gd name="T92" fmla="+- 0 2839 2836"/>
                <a:gd name="T93" fmla="*/ T92 w 6088"/>
                <a:gd name="T94" fmla="+- 0 4778 3655"/>
                <a:gd name="T95" fmla="*/ 4778 h 1945"/>
                <a:gd name="T96" fmla="+- 0 2916 2836"/>
                <a:gd name="T97" fmla="*/ T96 w 6088"/>
                <a:gd name="T98" fmla="+- 0 5084 3655"/>
                <a:gd name="T99" fmla="*/ 5084 h 1945"/>
                <a:gd name="T100" fmla="+- 0 3063 2836"/>
                <a:gd name="T101" fmla="*/ T100 w 6088"/>
                <a:gd name="T102" fmla="+- 0 5171 3655"/>
                <a:gd name="T103" fmla="*/ 5171 h 1945"/>
                <a:gd name="T104" fmla="+- 0 3285 2836"/>
                <a:gd name="T105" fmla="*/ T104 w 6088"/>
                <a:gd name="T106" fmla="+- 0 5155 3655"/>
                <a:gd name="T107" fmla="*/ 5155 h 1945"/>
                <a:gd name="T108" fmla="+- 0 3485 2836"/>
                <a:gd name="T109" fmla="*/ T108 w 6088"/>
                <a:gd name="T110" fmla="+- 0 5015 3655"/>
                <a:gd name="T111" fmla="*/ 5015 h 1945"/>
                <a:gd name="T112" fmla="+- 0 3596 2836"/>
                <a:gd name="T113" fmla="*/ T112 w 6088"/>
                <a:gd name="T114" fmla="+- 0 4839 3655"/>
                <a:gd name="T115" fmla="*/ 4839 h 1945"/>
                <a:gd name="T116" fmla="+- 0 3648 2836"/>
                <a:gd name="T117" fmla="*/ T116 w 6088"/>
                <a:gd name="T118" fmla="+- 0 4703 3655"/>
                <a:gd name="T119" fmla="*/ 4703 h 1945"/>
                <a:gd name="T120" fmla="+- 0 3701 2836"/>
                <a:gd name="T121" fmla="*/ T120 w 6088"/>
                <a:gd name="T122" fmla="+- 0 4396 3655"/>
                <a:gd name="T123" fmla="*/ 4396 h 1945"/>
                <a:gd name="T124" fmla="+- 0 8915 2836"/>
                <a:gd name="T125" fmla="*/ T124 w 6088"/>
                <a:gd name="T126" fmla="+- 0 3735 3655"/>
                <a:gd name="T127" fmla="*/ 3735 h 1945"/>
                <a:gd name="T128" fmla="+- 0 8857 2836"/>
                <a:gd name="T129" fmla="*/ T128 w 6088"/>
                <a:gd name="T130" fmla="+- 0 3663 3655"/>
                <a:gd name="T131" fmla="*/ 3663 h 1945"/>
                <a:gd name="T132" fmla="+- 0 8790 2836"/>
                <a:gd name="T133" fmla="*/ T132 w 6088"/>
                <a:gd name="T134" fmla="+- 0 3661 3655"/>
                <a:gd name="T135" fmla="*/ 3661 h 1945"/>
                <a:gd name="T136" fmla="+- 0 8743 2836"/>
                <a:gd name="T137" fmla="*/ T136 w 6088"/>
                <a:gd name="T138" fmla="+- 0 3690 3655"/>
                <a:gd name="T139" fmla="*/ 3690 h 1945"/>
                <a:gd name="T140" fmla="+- 0 8708 2836"/>
                <a:gd name="T141" fmla="*/ T140 w 6088"/>
                <a:gd name="T142" fmla="+- 0 3726 3655"/>
                <a:gd name="T143" fmla="*/ 3726 h 1945"/>
                <a:gd name="T144" fmla="+- 0 8663 2836"/>
                <a:gd name="T145" fmla="*/ T144 w 6088"/>
                <a:gd name="T146" fmla="+- 0 3850 3655"/>
                <a:gd name="T147" fmla="*/ 3850 h 1945"/>
                <a:gd name="T148" fmla="+- 0 8634 2836"/>
                <a:gd name="T149" fmla="*/ T148 w 6088"/>
                <a:gd name="T150" fmla="+- 0 4034 3655"/>
                <a:gd name="T151" fmla="*/ 4034 h 1945"/>
                <a:gd name="T152" fmla="+- 0 8610 2836"/>
                <a:gd name="T153" fmla="*/ T152 w 6088"/>
                <a:gd name="T154" fmla="+- 0 4452 3655"/>
                <a:gd name="T155" fmla="*/ 4452 h 1945"/>
                <a:gd name="T156" fmla="+- 0 8622 2836"/>
                <a:gd name="T157" fmla="*/ T156 w 6088"/>
                <a:gd name="T158" fmla="+- 0 4868 3655"/>
                <a:gd name="T159" fmla="*/ 4868 h 1945"/>
                <a:gd name="T160" fmla="+- 0 8639 2836"/>
                <a:gd name="T161" fmla="*/ T160 w 6088"/>
                <a:gd name="T162" fmla="+- 0 5235 3655"/>
                <a:gd name="T163" fmla="*/ 5235 h 1945"/>
                <a:gd name="T164" fmla="+- 0 8631 2836"/>
                <a:gd name="T165" fmla="*/ T164 w 6088"/>
                <a:gd name="T166" fmla="+- 0 5412 3655"/>
                <a:gd name="T167" fmla="*/ 5412 h 1945"/>
                <a:gd name="T168" fmla="+- 0 8590 2836"/>
                <a:gd name="T169" fmla="*/ T168 w 6088"/>
                <a:gd name="T170" fmla="+- 0 5517 3655"/>
                <a:gd name="T171" fmla="*/ 5517 h 1945"/>
                <a:gd name="T172" fmla="+- 0 8537 2836"/>
                <a:gd name="T173" fmla="*/ T172 w 6088"/>
                <a:gd name="T174" fmla="+- 0 5545 3655"/>
                <a:gd name="T175" fmla="*/ 5545 h 1945"/>
                <a:gd name="T176" fmla="+- 0 8467 2836"/>
                <a:gd name="T177" fmla="*/ T176 w 6088"/>
                <a:gd name="T178" fmla="+- 0 5447 3655"/>
                <a:gd name="T179" fmla="*/ 5447 h 1945"/>
                <a:gd name="T180" fmla="+- 0 8397 2836"/>
                <a:gd name="T181" fmla="*/ T180 w 6088"/>
                <a:gd name="T182" fmla="+- 0 5417 3655"/>
                <a:gd name="T183" fmla="*/ 5417 h 1945"/>
                <a:gd name="T184" fmla="+- 0 8379 2836"/>
                <a:gd name="T185" fmla="*/ T184 w 6088"/>
                <a:gd name="T186" fmla="+- 0 5503 3655"/>
                <a:gd name="T187" fmla="*/ 5503 h 1945"/>
                <a:gd name="T188" fmla="+- 0 8447 2836"/>
                <a:gd name="T189" fmla="*/ T188 w 6088"/>
                <a:gd name="T190" fmla="+- 0 5563 3655"/>
                <a:gd name="T191" fmla="*/ 5563 h 1945"/>
                <a:gd name="T192" fmla="+- 0 8555 2836"/>
                <a:gd name="T193" fmla="*/ T192 w 6088"/>
                <a:gd name="T194" fmla="+- 0 5598 3655"/>
                <a:gd name="T195" fmla="*/ 5598 h 1945"/>
                <a:gd name="T196" fmla="+- 0 8633 2836"/>
                <a:gd name="T197" fmla="*/ T196 w 6088"/>
                <a:gd name="T198" fmla="+- 0 5546 3655"/>
                <a:gd name="T199" fmla="*/ 5546 h 1945"/>
                <a:gd name="T200" fmla="+- 0 8679 2836"/>
                <a:gd name="T201" fmla="*/ T200 w 6088"/>
                <a:gd name="T202" fmla="+- 0 5460 3655"/>
                <a:gd name="T203" fmla="*/ 5460 h 1945"/>
                <a:gd name="T204" fmla="+- 0 8697 2836"/>
                <a:gd name="T205" fmla="*/ T204 w 6088"/>
                <a:gd name="T206" fmla="+- 0 5366 3655"/>
                <a:gd name="T207" fmla="*/ 5366 h 1945"/>
                <a:gd name="T208" fmla="+- 0 8714 2836"/>
                <a:gd name="T209" fmla="*/ T208 w 6088"/>
                <a:gd name="T210" fmla="+- 0 5200 3655"/>
                <a:gd name="T211" fmla="*/ 5200 h 1945"/>
                <a:gd name="T212" fmla="+- 0 8731 2836"/>
                <a:gd name="T213" fmla="*/ T212 w 6088"/>
                <a:gd name="T214" fmla="+- 0 4783 3655"/>
                <a:gd name="T215" fmla="*/ 4783 h 1945"/>
                <a:gd name="T216" fmla="+- 0 8726 2836"/>
                <a:gd name="T217" fmla="*/ T216 w 6088"/>
                <a:gd name="T218" fmla="+- 0 4399 3655"/>
                <a:gd name="T219" fmla="*/ 4399 h 1945"/>
                <a:gd name="T220" fmla="+- 0 8714 2836"/>
                <a:gd name="T221" fmla="*/ T220 w 6088"/>
                <a:gd name="T222" fmla="+- 0 4038 3655"/>
                <a:gd name="T223" fmla="*/ 4038 h 1945"/>
                <a:gd name="T224" fmla="+- 0 8723 2836"/>
                <a:gd name="T225" fmla="*/ T224 w 6088"/>
                <a:gd name="T226" fmla="+- 0 3860 3655"/>
                <a:gd name="T227" fmla="*/ 3860 h 1945"/>
                <a:gd name="T228" fmla="+- 0 8751 2836"/>
                <a:gd name="T229" fmla="*/ T228 w 6088"/>
                <a:gd name="T230" fmla="+- 0 3755 3655"/>
                <a:gd name="T231" fmla="*/ 3755 h 1945"/>
                <a:gd name="T232" fmla="+- 0 8779 2836"/>
                <a:gd name="T233" fmla="*/ T232 w 6088"/>
                <a:gd name="T234" fmla="+- 0 3727 3655"/>
                <a:gd name="T235" fmla="*/ 3727 h 1945"/>
                <a:gd name="T236" fmla="+- 0 8824 2836"/>
                <a:gd name="T237" fmla="*/ T236 w 6088"/>
                <a:gd name="T238" fmla="+- 0 3715 3655"/>
                <a:gd name="T239" fmla="*/ 3715 h 1945"/>
                <a:gd name="T240" fmla="+- 0 8857 2836"/>
                <a:gd name="T241" fmla="*/ T240 w 6088"/>
                <a:gd name="T242" fmla="+- 0 3759 3655"/>
                <a:gd name="T243" fmla="*/ 3759 h 1945"/>
                <a:gd name="T244" fmla="+- 0 8889 2836"/>
                <a:gd name="T245" fmla="*/ T244 w 6088"/>
                <a:gd name="T246" fmla="+- 0 3821 3655"/>
                <a:gd name="T247" fmla="*/ 3821 h 1945"/>
                <a:gd name="T248" fmla="+- 0 8921 2836"/>
                <a:gd name="T249" fmla="*/ T248 w 6088"/>
                <a:gd name="T250" fmla="+- 0 3815 3655"/>
                <a:gd name="T251" fmla="*/ 3815 h 194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 ang="0">
                  <a:pos x="T241" y="T243"/>
                </a:cxn>
                <a:cxn ang="0">
                  <a:pos x="T245" y="T247"/>
                </a:cxn>
                <a:cxn ang="0">
                  <a:pos x="T249" y="T251"/>
                </a:cxn>
              </a:cxnLst>
              <a:rect l="0" t="0" r="r" b="b"/>
              <a:pathLst>
                <a:path w="6088" h="1945">
                  <a:moveTo>
                    <a:pt x="866" y="663"/>
                  </a:moveTo>
                  <a:lnTo>
                    <a:pt x="861" y="584"/>
                  </a:lnTo>
                  <a:lnTo>
                    <a:pt x="853" y="525"/>
                  </a:lnTo>
                  <a:lnTo>
                    <a:pt x="841" y="466"/>
                  </a:lnTo>
                  <a:lnTo>
                    <a:pt x="824" y="408"/>
                  </a:lnTo>
                  <a:lnTo>
                    <a:pt x="802" y="351"/>
                  </a:lnTo>
                  <a:lnTo>
                    <a:pt x="788" y="322"/>
                  </a:lnTo>
                  <a:lnTo>
                    <a:pt x="771" y="294"/>
                  </a:lnTo>
                  <a:lnTo>
                    <a:pt x="752" y="267"/>
                  </a:lnTo>
                  <a:lnTo>
                    <a:pt x="748" y="263"/>
                  </a:lnTo>
                  <a:lnTo>
                    <a:pt x="730" y="241"/>
                  </a:lnTo>
                  <a:lnTo>
                    <a:pt x="705" y="218"/>
                  </a:lnTo>
                  <a:lnTo>
                    <a:pt x="676" y="197"/>
                  </a:lnTo>
                  <a:lnTo>
                    <a:pt x="645" y="180"/>
                  </a:lnTo>
                  <a:lnTo>
                    <a:pt x="612" y="167"/>
                  </a:lnTo>
                  <a:lnTo>
                    <a:pt x="578" y="158"/>
                  </a:lnTo>
                  <a:lnTo>
                    <a:pt x="543" y="155"/>
                  </a:lnTo>
                  <a:lnTo>
                    <a:pt x="509" y="155"/>
                  </a:lnTo>
                  <a:lnTo>
                    <a:pt x="476" y="159"/>
                  </a:lnTo>
                  <a:lnTo>
                    <a:pt x="445" y="166"/>
                  </a:lnTo>
                  <a:lnTo>
                    <a:pt x="414" y="175"/>
                  </a:lnTo>
                  <a:lnTo>
                    <a:pt x="385" y="186"/>
                  </a:lnTo>
                  <a:lnTo>
                    <a:pt x="357" y="199"/>
                  </a:lnTo>
                  <a:lnTo>
                    <a:pt x="305" y="229"/>
                  </a:lnTo>
                  <a:lnTo>
                    <a:pt x="257" y="263"/>
                  </a:lnTo>
                  <a:lnTo>
                    <a:pt x="212" y="302"/>
                  </a:lnTo>
                  <a:lnTo>
                    <a:pt x="172" y="345"/>
                  </a:lnTo>
                  <a:lnTo>
                    <a:pt x="193" y="369"/>
                  </a:lnTo>
                  <a:lnTo>
                    <a:pt x="242" y="343"/>
                  </a:lnTo>
                  <a:lnTo>
                    <a:pt x="291" y="319"/>
                  </a:lnTo>
                  <a:lnTo>
                    <a:pt x="341" y="298"/>
                  </a:lnTo>
                  <a:lnTo>
                    <a:pt x="391" y="281"/>
                  </a:lnTo>
                  <a:lnTo>
                    <a:pt x="440" y="269"/>
                  </a:lnTo>
                  <a:lnTo>
                    <a:pt x="489" y="263"/>
                  </a:lnTo>
                  <a:lnTo>
                    <a:pt x="534" y="264"/>
                  </a:lnTo>
                  <a:lnTo>
                    <a:pt x="575" y="275"/>
                  </a:lnTo>
                  <a:lnTo>
                    <a:pt x="612" y="294"/>
                  </a:lnTo>
                  <a:lnTo>
                    <a:pt x="644" y="322"/>
                  </a:lnTo>
                  <a:lnTo>
                    <a:pt x="671" y="358"/>
                  </a:lnTo>
                  <a:lnTo>
                    <a:pt x="694" y="401"/>
                  </a:lnTo>
                  <a:lnTo>
                    <a:pt x="715" y="448"/>
                  </a:lnTo>
                  <a:lnTo>
                    <a:pt x="732" y="497"/>
                  </a:lnTo>
                  <a:lnTo>
                    <a:pt x="746" y="547"/>
                  </a:lnTo>
                  <a:lnTo>
                    <a:pt x="758" y="599"/>
                  </a:lnTo>
                  <a:lnTo>
                    <a:pt x="770" y="684"/>
                  </a:lnTo>
                  <a:lnTo>
                    <a:pt x="776" y="770"/>
                  </a:lnTo>
                  <a:lnTo>
                    <a:pt x="774" y="855"/>
                  </a:lnTo>
                  <a:lnTo>
                    <a:pt x="766" y="845"/>
                  </a:lnTo>
                  <a:lnTo>
                    <a:pt x="766" y="915"/>
                  </a:lnTo>
                  <a:lnTo>
                    <a:pt x="763" y="943"/>
                  </a:lnTo>
                  <a:lnTo>
                    <a:pt x="744" y="1028"/>
                  </a:lnTo>
                  <a:lnTo>
                    <a:pt x="727" y="1079"/>
                  </a:lnTo>
                  <a:lnTo>
                    <a:pt x="708" y="1130"/>
                  </a:lnTo>
                  <a:lnTo>
                    <a:pt x="684" y="1178"/>
                  </a:lnTo>
                  <a:lnTo>
                    <a:pt x="657" y="1224"/>
                  </a:lnTo>
                  <a:lnTo>
                    <a:pt x="626" y="1267"/>
                  </a:lnTo>
                  <a:lnTo>
                    <a:pt x="591" y="1307"/>
                  </a:lnTo>
                  <a:lnTo>
                    <a:pt x="553" y="1341"/>
                  </a:lnTo>
                  <a:lnTo>
                    <a:pt x="511" y="1371"/>
                  </a:lnTo>
                  <a:lnTo>
                    <a:pt x="467" y="1394"/>
                  </a:lnTo>
                  <a:lnTo>
                    <a:pt x="420" y="1411"/>
                  </a:lnTo>
                  <a:lnTo>
                    <a:pt x="372" y="1421"/>
                  </a:lnTo>
                  <a:lnTo>
                    <a:pt x="323" y="1424"/>
                  </a:lnTo>
                  <a:lnTo>
                    <a:pt x="275" y="1419"/>
                  </a:lnTo>
                  <a:lnTo>
                    <a:pt x="232" y="1407"/>
                  </a:lnTo>
                  <a:lnTo>
                    <a:pt x="194" y="1387"/>
                  </a:lnTo>
                  <a:lnTo>
                    <a:pt x="163" y="1358"/>
                  </a:lnTo>
                  <a:lnTo>
                    <a:pt x="139" y="1321"/>
                  </a:lnTo>
                  <a:lnTo>
                    <a:pt x="121" y="1279"/>
                  </a:lnTo>
                  <a:lnTo>
                    <a:pt x="110" y="1232"/>
                  </a:lnTo>
                  <a:lnTo>
                    <a:pt x="106" y="1185"/>
                  </a:lnTo>
                  <a:lnTo>
                    <a:pt x="106" y="1178"/>
                  </a:lnTo>
                  <a:lnTo>
                    <a:pt x="107" y="1132"/>
                  </a:lnTo>
                  <a:lnTo>
                    <a:pt x="113" y="1082"/>
                  </a:lnTo>
                  <a:lnTo>
                    <a:pt x="125" y="1032"/>
                  </a:lnTo>
                  <a:lnTo>
                    <a:pt x="141" y="983"/>
                  </a:lnTo>
                  <a:lnTo>
                    <a:pt x="162" y="936"/>
                  </a:lnTo>
                  <a:lnTo>
                    <a:pt x="187" y="893"/>
                  </a:lnTo>
                  <a:lnTo>
                    <a:pt x="217" y="853"/>
                  </a:lnTo>
                  <a:lnTo>
                    <a:pt x="252" y="820"/>
                  </a:lnTo>
                  <a:lnTo>
                    <a:pt x="294" y="793"/>
                  </a:lnTo>
                  <a:lnTo>
                    <a:pt x="339" y="772"/>
                  </a:lnTo>
                  <a:lnTo>
                    <a:pt x="387" y="757"/>
                  </a:lnTo>
                  <a:lnTo>
                    <a:pt x="437" y="751"/>
                  </a:lnTo>
                  <a:lnTo>
                    <a:pt x="517" y="755"/>
                  </a:lnTo>
                  <a:lnTo>
                    <a:pt x="597" y="779"/>
                  </a:lnTo>
                  <a:lnTo>
                    <a:pt x="671" y="820"/>
                  </a:lnTo>
                  <a:lnTo>
                    <a:pt x="735" y="875"/>
                  </a:lnTo>
                  <a:lnTo>
                    <a:pt x="766" y="915"/>
                  </a:lnTo>
                  <a:lnTo>
                    <a:pt x="766" y="845"/>
                  </a:lnTo>
                  <a:lnTo>
                    <a:pt x="753" y="828"/>
                  </a:lnTo>
                  <a:lnTo>
                    <a:pt x="711" y="786"/>
                  </a:lnTo>
                  <a:lnTo>
                    <a:pt x="666" y="751"/>
                  </a:lnTo>
                  <a:lnTo>
                    <a:pt x="664" y="749"/>
                  </a:lnTo>
                  <a:lnTo>
                    <a:pt x="639" y="733"/>
                  </a:lnTo>
                  <a:lnTo>
                    <a:pt x="612" y="719"/>
                  </a:lnTo>
                  <a:lnTo>
                    <a:pt x="585" y="706"/>
                  </a:lnTo>
                  <a:lnTo>
                    <a:pt x="556" y="695"/>
                  </a:lnTo>
                  <a:lnTo>
                    <a:pt x="527" y="687"/>
                  </a:lnTo>
                  <a:lnTo>
                    <a:pt x="497" y="680"/>
                  </a:lnTo>
                  <a:lnTo>
                    <a:pt x="466" y="676"/>
                  </a:lnTo>
                  <a:lnTo>
                    <a:pt x="435" y="675"/>
                  </a:lnTo>
                  <a:lnTo>
                    <a:pt x="419" y="675"/>
                  </a:lnTo>
                  <a:lnTo>
                    <a:pt x="404" y="676"/>
                  </a:lnTo>
                  <a:lnTo>
                    <a:pt x="388" y="677"/>
                  </a:lnTo>
                  <a:lnTo>
                    <a:pt x="373" y="679"/>
                  </a:lnTo>
                  <a:lnTo>
                    <a:pt x="342" y="685"/>
                  </a:lnTo>
                  <a:lnTo>
                    <a:pt x="327" y="689"/>
                  </a:lnTo>
                  <a:lnTo>
                    <a:pt x="312" y="693"/>
                  </a:lnTo>
                  <a:lnTo>
                    <a:pt x="282" y="704"/>
                  </a:lnTo>
                  <a:lnTo>
                    <a:pt x="254" y="717"/>
                  </a:lnTo>
                  <a:lnTo>
                    <a:pt x="227" y="731"/>
                  </a:lnTo>
                  <a:lnTo>
                    <a:pt x="199" y="748"/>
                  </a:lnTo>
                  <a:lnTo>
                    <a:pt x="150" y="790"/>
                  </a:lnTo>
                  <a:lnTo>
                    <a:pt x="110" y="838"/>
                  </a:lnTo>
                  <a:lnTo>
                    <a:pt x="76" y="890"/>
                  </a:lnTo>
                  <a:lnTo>
                    <a:pt x="49" y="945"/>
                  </a:lnTo>
                  <a:lnTo>
                    <a:pt x="27" y="1003"/>
                  </a:lnTo>
                  <a:lnTo>
                    <a:pt x="12" y="1062"/>
                  </a:lnTo>
                  <a:lnTo>
                    <a:pt x="3" y="1123"/>
                  </a:lnTo>
                  <a:lnTo>
                    <a:pt x="0" y="1185"/>
                  </a:lnTo>
                  <a:lnTo>
                    <a:pt x="4" y="1247"/>
                  </a:lnTo>
                  <a:lnTo>
                    <a:pt x="17" y="1311"/>
                  </a:lnTo>
                  <a:lnTo>
                    <a:pt x="42" y="1372"/>
                  </a:lnTo>
                  <a:lnTo>
                    <a:pt x="80" y="1429"/>
                  </a:lnTo>
                  <a:lnTo>
                    <a:pt x="105" y="1454"/>
                  </a:lnTo>
                  <a:lnTo>
                    <a:pt x="132" y="1475"/>
                  </a:lnTo>
                  <a:lnTo>
                    <a:pt x="163" y="1493"/>
                  </a:lnTo>
                  <a:lnTo>
                    <a:pt x="194" y="1507"/>
                  </a:lnTo>
                  <a:lnTo>
                    <a:pt x="227" y="1516"/>
                  </a:lnTo>
                  <a:lnTo>
                    <a:pt x="260" y="1522"/>
                  </a:lnTo>
                  <a:lnTo>
                    <a:pt x="293" y="1524"/>
                  </a:lnTo>
                  <a:lnTo>
                    <a:pt x="325" y="1524"/>
                  </a:lnTo>
                  <a:lnTo>
                    <a:pt x="388" y="1517"/>
                  </a:lnTo>
                  <a:lnTo>
                    <a:pt x="449" y="1500"/>
                  </a:lnTo>
                  <a:lnTo>
                    <a:pt x="506" y="1475"/>
                  </a:lnTo>
                  <a:lnTo>
                    <a:pt x="559" y="1442"/>
                  </a:lnTo>
                  <a:lnTo>
                    <a:pt x="582" y="1424"/>
                  </a:lnTo>
                  <a:lnTo>
                    <a:pt x="607" y="1403"/>
                  </a:lnTo>
                  <a:lnTo>
                    <a:pt x="649" y="1360"/>
                  </a:lnTo>
                  <a:lnTo>
                    <a:pt x="686" y="1312"/>
                  </a:lnTo>
                  <a:lnTo>
                    <a:pt x="719" y="1263"/>
                  </a:lnTo>
                  <a:lnTo>
                    <a:pt x="734" y="1237"/>
                  </a:lnTo>
                  <a:lnTo>
                    <a:pt x="747" y="1211"/>
                  </a:lnTo>
                  <a:lnTo>
                    <a:pt x="760" y="1184"/>
                  </a:lnTo>
                  <a:lnTo>
                    <a:pt x="773" y="1158"/>
                  </a:lnTo>
                  <a:lnTo>
                    <a:pt x="783" y="1130"/>
                  </a:lnTo>
                  <a:lnTo>
                    <a:pt x="794" y="1103"/>
                  </a:lnTo>
                  <a:lnTo>
                    <a:pt x="803" y="1075"/>
                  </a:lnTo>
                  <a:lnTo>
                    <a:pt x="812" y="1048"/>
                  </a:lnTo>
                  <a:lnTo>
                    <a:pt x="832" y="973"/>
                  </a:lnTo>
                  <a:lnTo>
                    <a:pt x="838" y="942"/>
                  </a:lnTo>
                  <a:lnTo>
                    <a:pt x="847" y="896"/>
                  </a:lnTo>
                  <a:lnTo>
                    <a:pt x="859" y="819"/>
                  </a:lnTo>
                  <a:lnTo>
                    <a:pt x="865" y="741"/>
                  </a:lnTo>
                  <a:lnTo>
                    <a:pt x="866" y="663"/>
                  </a:lnTo>
                  <a:moveTo>
                    <a:pt x="6087" y="140"/>
                  </a:moveTo>
                  <a:lnTo>
                    <a:pt x="6087" y="120"/>
                  </a:lnTo>
                  <a:lnTo>
                    <a:pt x="6084" y="100"/>
                  </a:lnTo>
                  <a:lnTo>
                    <a:pt x="6079" y="80"/>
                  </a:lnTo>
                  <a:lnTo>
                    <a:pt x="6071" y="61"/>
                  </a:lnTo>
                  <a:lnTo>
                    <a:pt x="6070" y="59"/>
                  </a:lnTo>
                  <a:lnTo>
                    <a:pt x="6060" y="41"/>
                  </a:lnTo>
                  <a:lnTo>
                    <a:pt x="6043" y="23"/>
                  </a:lnTo>
                  <a:lnTo>
                    <a:pt x="6021" y="8"/>
                  </a:lnTo>
                  <a:lnTo>
                    <a:pt x="6007" y="3"/>
                  </a:lnTo>
                  <a:lnTo>
                    <a:pt x="5993" y="0"/>
                  </a:lnTo>
                  <a:lnTo>
                    <a:pt x="5979" y="0"/>
                  </a:lnTo>
                  <a:lnTo>
                    <a:pt x="5966" y="2"/>
                  </a:lnTo>
                  <a:lnTo>
                    <a:pt x="5954" y="6"/>
                  </a:lnTo>
                  <a:lnTo>
                    <a:pt x="5943" y="11"/>
                  </a:lnTo>
                  <a:lnTo>
                    <a:pt x="5933" y="17"/>
                  </a:lnTo>
                  <a:lnTo>
                    <a:pt x="5924" y="23"/>
                  </a:lnTo>
                  <a:lnTo>
                    <a:pt x="5915" y="29"/>
                  </a:lnTo>
                  <a:lnTo>
                    <a:pt x="5907" y="35"/>
                  </a:lnTo>
                  <a:lnTo>
                    <a:pt x="5900" y="42"/>
                  </a:lnTo>
                  <a:lnTo>
                    <a:pt x="5892" y="49"/>
                  </a:lnTo>
                  <a:lnTo>
                    <a:pt x="5885" y="55"/>
                  </a:lnTo>
                  <a:lnTo>
                    <a:pt x="5876" y="65"/>
                  </a:lnTo>
                  <a:lnTo>
                    <a:pt x="5872" y="71"/>
                  </a:lnTo>
                  <a:lnTo>
                    <a:pt x="5867" y="77"/>
                  </a:lnTo>
                  <a:lnTo>
                    <a:pt x="5864" y="83"/>
                  </a:lnTo>
                  <a:lnTo>
                    <a:pt x="5847" y="121"/>
                  </a:lnTo>
                  <a:lnTo>
                    <a:pt x="5835" y="158"/>
                  </a:lnTo>
                  <a:lnTo>
                    <a:pt x="5827" y="195"/>
                  </a:lnTo>
                  <a:lnTo>
                    <a:pt x="5819" y="232"/>
                  </a:lnTo>
                  <a:lnTo>
                    <a:pt x="5813" y="269"/>
                  </a:lnTo>
                  <a:lnTo>
                    <a:pt x="5808" y="305"/>
                  </a:lnTo>
                  <a:lnTo>
                    <a:pt x="5803" y="342"/>
                  </a:lnTo>
                  <a:lnTo>
                    <a:pt x="5798" y="379"/>
                  </a:lnTo>
                  <a:lnTo>
                    <a:pt x="5790" y="463"/>
                  </a:lnTo>
                  <a:lnTo>
                    <a:pt x="5783" y="546"/>
                  </a:lnTo>
                  <a:lnTo>
                    <a:pt x="5778" y="630"/>
                  </a:lnTo>
                  <a:lnTo>
                    <a:pt x="5775" y="714"/>
                  </a:lnTo>
                  <a:lnTo>
                    <a:pt x="5774" y="797"/>
                  </a:lnTo>
                  <a:lnTo>
                    <a:pt x="5774" y="880"/>
                  </a:lnTo>
                  <a:lnTo>
                    <a:pt x="5776" y="964"/>
                  </a:lnTo>
                  <a:lnTo>
                    <a:pt x="5778" y="1047"/>
                  </a:lnTo>
                  <a:lnTo>
                    <a:pt x="5781" y="1130"/>
                  </a:lnTo>
                  <a:lnTo>
                    <a:pt x="5786" y="1213"/>
                  </a:lnTo>
                  <a:lnTo>
                    <a:pt x="5791" y="1296"/>
                  </a:lnTo>
                  <a:lnTo>
                    <a:pt x="5795" y="1378"/>
                  </a:lnTo>
                  <a:lnTo>
                    <a:pt x="5799" y="1462"/>
                  </a:lnTo>
                  <a:lnTo>
                    <a:pt x="5802" y="1544"/>
                  </a:lnTo>
                  <a:lnTo>
                    <a:pt x="5803" y="1580"/>
                  </a:lnTo>
                  <a:lnTo>
                    <a:pt x="5803" y="1616"/>
                  </a:lnTo>
                  <a:lnTo>
                    <a:pt x="5803" y="1651"/>
                  </a:lnTo>
                  <a:lnTo>
                    <a:pt x="5802" y="1687"/>
                  </a:lnTo>
                  <a:lnTo>
                    <a:pt x="5799" y="1722"/>
                  </a:lnTo>
                  <a:lnTo>
                    <a:pt x="5795" y="1757"/>
                  </a:lnTo>
                  <a:lnTo>
                    <a:pt x="5789" y="1790"/>
                  </a:lnTo>
                  <a:lnTo>
                    <a:pt x="5779" y="1819"/>
                  </a:lnTo>
                  <a:lnTo>
                    <a:pt x="5771" y="1834"/>
                  </a:lnTo>
                  <a:lnTo>
                    <a:pt x="5763" y="1849"/>
                  </a:lnTo>
                  <a:lnTo>
                    <a:pt x="5754" y="1862"/>
                  </a:lnTo>
                  <a:lnTo>
                    <a:pt x="5744" y="1873"/>
                  </a:lnTo>
                  <a:lnTo>
                    <a:pt x="5734" y="1882"/>
                  </a:lnTo>
                  <a:lnTo>
                    <a:pt x="5723" y="1888"/>
                  </a:lnTo>
                  <a:lnTo>
                    <a:pt x="5712" y="1891"/>
                  </a:lnTo>
                  <a:lnTo>
                    <a:pt x="5701" y="1890"/>
                  </a:lnTo>
                  <a:lnTo>
                    <a:pt x="5679" y="1879"/>
                  </a:lnTo>
                  <a:lnTo>
                    <a:pt x="5658" y="1858"/>
                  </a:lnTo>
                  <a:lnTo>
                    <a:pt x="5642" y="1831"/>
                  </a:lnTo>
                  <a:lnTo>
                    <a:pt x="5633" y="1802"/>
                  </a:lnTo>
                  <a:lnTo>
                    <a:pt x="5631" y="1792"/>
                  </a:lnTo>
                  <a:lnTo>
                    <a:pt x="5626" y="1782"/>
                  </a:lnTo>
                  <a:lnTo>
                    <a:pt x="5618" y="1774"/>
                  </a:lnTo>
                  <a:lnTo>
                    <a:pt x="5601" y="1763"/>
                  </a:lnTo>
                  <a:lnTo>
                    <a:pt x="5581" y="1759"/>
                  </a:lnTo>
                  <a:lnTo>
                    <a:pt x="5561" y="1762"/>
                  </a:lnTo>
                  <a:lnTo>
                    <a:pt x="5544" y="1774"/>
                  </a:lnTo>
                  <a:lnTo>
                    <a:pt x="5532" y="1791"/>
                  </a:lnTo>
                  <a:lnTo>
                    <a:pt x="5528" y="1811"/>
                  </a:lnTo>
                  <a:lnTo>
                    <a:pt x="5532" y="1831"/>
                  </a:lnTo>
                  <a:lnTo>
                    <a:pt x="5543" y="1848"/>
                  </a:lnTo>
                  <a:lnTo>
                    <a:pt x="5546" y="1852"/>
                  </a:lnTo>
                  <a:lnTo>
                    <a:pt x="5562" y="1868"/>
                  </a:lnTo>
                  <a:lnTo>
                    <a:pt x="5578" y="1882"/>
                  </a:lnTo>
                  <a:lnTo>
                    <a:pt x="5594" y="1895"/>
                  </a:lnTo>
                  <a:lnTo>
                    <a:pt x="5611" y="1908"/>
                  </a:lnTo>
                  <a:lnTo>
                    <a:pt x="5629" y="1920"/>
                  </a:lnTo>
                  <a:lnTo>
                    <a:pt x="5648" y="1931"/>
                  </a:lnTo>
                  <a:lnTo>
                    <a:pt x="5670" y="1940"/>
                  </a:lnTo>
                  <a:lnTo>
                    <a:pt x="5694" y="1945"/>
                  </a:lnTo>
                  <a:lnTo>
                    <a:pt x="5719" y="1943"/>
                  </a:lnTo>
                  <a:lnTo>
                    <a:pt x="5743" y="1936"/>
                  </a:lnTo>
                  <a:lnTo>
                    <a:pt x="5764" y="1924"/>
                  </a:lnTo>
                  <a:lnTo>
                    <a:pt x="5781" y="1910"/>
                  </a:lnTo>
                  <a:lnTo>
                    <a:pt x="5795" y="1894"/>
                  </a:lnTo>
                  <a:lnTo>
                    <a:pt x="5797" y="1891"/>
                  </a:lnTo>
                  <a:lnTo>
                    <a:pt x="5807" y="1878"/>
                  </a:lnTo>
                  <a:lnTo>
                    <a:pt x="5818" y="1861"/>
                  </a:lnTo>
                  <a:lnTo>
                    <a:pt x="5827" y="1843"/>
                  </a:lnTo>
                  <a:lnTo>
                    <a:pt x="5836" y="1824"/>
                  </a:lnTo>
                  <a:lnTo>
                    <a:pt x="5843" y="1805"/>
                  </a:lnTo>
                  <a:lnTo>
                    <a:pt x="5847" y="1786"/>
                  </a:lnTo>
                  <a:lnTo>
                    <a:pt x="5852" y="1767"/>
                  </a:lnTo>
                  <a:lnTo>
                    <a:pt x="5855" y="1748"/>
                  </a:lnTo>
                  <a:lnTo>
                    <a:pt x="5858" y="1730"/>
                  </a:lnTo>
                  <a:lnTo>
                    <a:pt x="5861" y="1711"/>
                  </a:lnTo>
                  <a:lnTo>
                    <a:pt x="5863" y="1692"/>
                  </a:lnTo>
                  <a:lnTo>
                    <a:pt x="5867" y="1656"/>
                  </a:lnTo>
                  <a:lnTo>
                    <a:pt x="5871" y="1619"/>
                  </a:lnTo>
                  <a:lnTo>
                    <a:pt x="5875" y="1582"/>
                  </a:lnTo>
                  <a:lnTo>
                    <a:pt x="5878" y="1545"/>
                  </a:lnTo>
                  <a:lnTo>
                    <a:pt x="5883" y="1461"/>
                  </a:lnTo>
                  <a:lnTo>
                    <a:pt x="5887" y="1378"/>
                  </a:lnTo>
                  <a:lnTo>
                    <a:pt x="5891" y="1295"/>
                  </a:lnTo>
                  <a:lnTo>
                    <a:pt x="5894" y="1211"/>
                  </a:lnTo>
                  <a:lnTo>
                    <a:pt x="5895" y="1128"/>
                  </a:lnTo>
                  <a:lnTo>
                    <a:pt x="5896" y="1045"/>
                  </a:lnTo>
                  <a:lnTo>
                    <a:pt x="5895" y="962"/>
                  </a:lnTo>
                  <a:lnTo>
                    <a:pt x="5894" y="889"/>
                  </a:lnTo>
                  <a:lnTo>
                    <a:pt x="5892" y="816"/>
                  </a:lnTo>
                  <a:lnTo>
                    <a:pt x="5890" y="744"/>
                  </a:lnTo>
                  <a:lnTo>
                    <a:pt x="5888" y="672"/>
                  </a:lnTo>
                  <a:lnTo>
                    <a:pt x="5885" y="599"/>
                  </a:lnTo>
                  <a:lnTo>
                    <a:pt x="5882" y="527"/>
                  </a:lnTo>
                  <a:lnTo>
                    <a:pt x="5879" y="455"/>
                  </a:lnTo>
                  <a:lnTo>
                    <a:pt x="5878" y="383"/>
                  </a:lnTo>
                  <a:lnTo>
                    <a:pt x="5878" y="347"/>
                  </a:lnTo>
                  <a:lnTo>
                    <a:pt x="5879" y="311"/>
                  </a:lnTo>
                  <a:lnTo>
                    <a:pt x="5881" y="276"/>
                  </a:lnTo>
                  <a:lnTo>
                    <a:pt x="5883" y="240"/>
                  </a:lnTo>
                  <a:lnTo>
                    <a:pt x="5887" y="205"/>
                  </a:lnTo>
                  <a:lnTo>
                    <a:pt x="5892" y="171"/>
                  </a:lnTo>
                  <a:lnTo>
                    <a:pt x="5900" y="138"/>
                  </a:lnTo>
                  <a:lnTo>
                    <a:pt x="5911" y="108"/>
                  </a:lnTo>
                  <a:lnTo>
                    <a:pt x="5913" y="104"/>
                  </a:lnTo>
                  <a:lnTo>
                    <a:pt x="5915" y="100"/>
                  </a:lnTo>
                  <a:lnTo>
                    <a:pt x="5917" y="96"/>
                  </a:lnTo>
                  <a:lnTo>
                    <a:pt x="5921" y="92"/>
                  </a:lnTo>
                  <a:lnTo>
                    <a:pt x="5927" y="86"/>
                  </a:lnTo>
                  <a:lnTo>
                    <a:pt x="5935" y="78"/>
                  </a:lnTo>
                  <a:lnTo>
                    <a:pt x="5943" y="72"/>
                  </a:lnTo>
                  <a:lnTo>
                    <a:pt x="5952" y="67"/>
                  </a:lnTo>
                  <a:lnTo>
                    <a:pt x="5961" y="62"/>
                  </a:lnTo>
                  <a:lnTo>
                    <a:pt x="5969" y="59"/>
                  </a:lnTo>
                  <a:lnTo>
                    <a:pt x="5984" y="59"/>
                  </a:lnTo>
                  <a:lnTo>
                    <a:pt x="5988" y="60"/>
                  </a:lnTo>
                  <a:lnTo>
                    <a:pt x="5992" y="63"/>
                  </a:lnTo>
                  <a:lnTo>
                    <a:pt x="5999" y="70"/>
                  </a:lnTo>
                  <a:lnTo>
                    <a:pt x="6006" y="79"/>
                  </a:lnTo>
                  <a:lnTo>
                    <a:pt x="6014" y="90"/>
                  </a:lnTo>
                  <a:lnTo>
                    <a:pt x="6021" y="104"/>
                  </a:lnTo>
                  <a:lnTo>
                    <a:pt x="6028" y="118"/>
                  </a:lnTo>
                  <a:lnTo>
                    <a:pt x="6036" y="133"/>
                  </a:lnTo>
                  <a:lnTo>
                    <a:pt x="6044" y="149"/>
                  </a:lnTo>
                  <a:lnTo>
                    <a:pt x="6052" y="164"/>
                  </a:lnTo>
                  <a:lnTo>
                    <a:pt x="6053" y="166"/>
                  </a:lnTo>
                  <a:lnTo>
                    <a:pt x="6056" y="170"/>
                  </a:lnTo>
                  <a:lnTo>
                    <a:pt x="6060" y="173"/>
                  </a:lnTo>
                  <a:lnTo>
                    <a:pt x="6074" y="175"/>
                  </a:lnTo>
                  <a:lnTo>
                    <a:pt x="6083" y="169"/>
                  </a:lnTo>
                  <a:lnTo>
                    <a:pt x="6085" y="160"/>
                  </a:lnTo>
                  <a:lnTo>
                    <a:pt x="6087" y="140"/>
                  </a:lnTo>
                </a:path>
              </a:pathLst>
            </a:custGeom>
            <a:solidFill>
              <a:srgbClr val="18428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s-BO"/>
            </a:p>
          </p:txBody>
        </p:sp>
      </p:grpSp>
    </p:spTree>
    <p:extLst>
      <p:ext uri="{BB962C8B-B14F-4D97-AF65-F5344CB8AC3E}">
        <p14:creationId xmlns:p14="http://schemas.microsoft.com/office/powerpoint/2010/main" val="22545519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redondeado 1"/>
          <p:cNvSpPr/>
          <p:nvPr/>
        </p:nvSpPr>
        <p:spPr>
          <a:xfrm>
            <a:off x="2884867" y="1017430"/>
            <a:ext cx="5924282" cy="28591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BO" sz="9600" dirty="0" smtClean="0"/>
              <a:t>GRACIAS</a:t>
            </a:r>
            <a:endParaRPr lang="es-BO" sz="9600"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1275" y="3245476"/>
            <a:ext cx="4811466" cy="24057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409" y="68025"/>
            <a:ext cx="2077516" cy="914107"/>
          </a:xfrm>
          <a:prstGeom prst="rect">
            <a:avLst/>
          </a:prstGeom>
        </p:spPr>
      </p:pic>
      <p:grpSp>
        <p:nvGrpSpPr>
          <p:cNvPr id="6" name="Grupo 5"/>
          <p:cNvGrpSpPr>
            <a:grpSpLocks/>
          </p:cNvGrpSpPr>
          <p:nvPr/>
        </p:nvGrpSpPr>
        <p:grpSpPr bwMode="auto">
          <a:xfrm>
            <a:off x="10896597" y="5576552"/>
            <a:ext cx="1219200" cy="1161907"/>
            <a:chOff x="783" y="801"/>
            <a:chExt cx="10339" cy="10320"/>
          </a:xfrm>
        </p:grpSpPr>
        <p:pic>
          <p:nvPicPr>
            <p:cNvPr id="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3" y="801"/>
              <a:ext cx="10339" cy="1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33" y="2374"/>
              <a:ext cx="6439" cy="5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38" y="4200"/>
              <a:ext cx="3229" cy="3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AutoShape 6"/>
            <p:cNvSpPr>
              <a:spLocks/>
            </p:cNvSpPr>
            <p:nvPr/>
          </p:nvSpPr>
          <p:spPr bwMode="auto">
            <a:xfrm>
              <a:off x="2835" y="3655"/>
              <a:ext cx="6088" cy="1945"/>
            </a:xfrm>
            <a:custGeom>
              <a:avLst/>
              <a:gdLst>
                <a:gd name="T0" fmla="+- 0 3660 2836"/>
                <a:gd name="T1" fmla="*/ T0 w 6088"/>
                <a:gd name="T2" fmla="+- 0 4063 3655"/>
                <a:gd name="T3" fmla="*/ 4063 h 1945"/>
                <a:gd name="T4" fmla="+- 0 3584 2836"/>
                <a:gd name="T5" fmla="*/ T4 w 6088"/>
                <a:gd name="T6" fmla="+- 0 3918 3655"/>
                <a:gd name="T7" fmla="*/ 3918 h 1945"/>
                <a:gd name="T8" fmla="+- 0 3448 2836"/>
                <a:gd name="T9" fmla="*/ T8 w 6088"/>
                <a:gd name="T10" fmla="+- 0 3822 3655"/>
                <a:gd name="T11" fmla="*/ 3822 h 1945"/>
                <a:gd name="T12" fmla="+- 0 3281 2836"/>
                <a:gd name="T13" fmla="*/ T12 w 6088"/>
                <a:gd name="T14" fmla="+- 0 3821 3655"/>
                <a:gd name="T15" fmla="*/ 3821 h 1945"/>
                <a:gd name="T16" fmla="+- 0 3093 2836"/>
                <a:gd name="T17" fmla="*/ T16 w 6088"/>
                <a:gd name="T18" fmla="+- 0 3918 3655"/>
                <a:gd name="T19" fmla="*/ 3918 h 1945"/>
                <a:gd name="T20" fmla="+- 0 3127 2836"/>
                <a:gd name="T21" fmla="*/ T20 w 6088"/>
                <a:gd name="T22" fmla="+- 0 3974 3655"/>
                <a:gd name="T23" fmla="*/ 3974 h 1945"/>
                <a:gd name="T24" fmla="+- 0 3370 2836"/>
                <a:gd name="T25" fmla="*/ T24 w 6088"/>
                <a:gd name="T26" fmla="+- 0 3919 3655"/>
                <a:gd name="T27" fmla="*/ 3919 h 1945"/>
                <a:gd name="T28" fmla="+- 0 3530 2836"/>
                <a:gd name="T29" fmla="*/ T28 w 6088"/>
                <a:gd name="T30" fmla="+- 0 4056 3655"/>
                <a:gd name="T31" fmla="*/ 4056 h 1945"/>
                <a:gd name="T32" fmla="+- 0 3606 2836"/>
                <a:gd name="T33" fmla="*/ T32 w 6088"/>
                <a:gd name="T34" fmla="+- 0 4339 3655"/>
                <a:gd name="T35" fmla="*/ 4339 h 1945"/>
                <a:gd name="T36" fmla="+- 0 3599 2836"/>
                <a:gd name="T37" fmla="*/ T36 w 6088"/>
                <a:gd name="T38" fmla="+- 0 4598 3655"/>
                <a:gd name="T39" fmla="*/ 4598 h 1945"/>
                <a:gd name="T40" fmla="+- 0 3493 2836"/>
                <a:gd name="T41" fmla="*/ T40 w 6088"/>
                <a:gd name="T42" fmla="+- 0 4879 3655"/>
                <a:gd name="T43" fmla="*/ 4879 h 1945"/>
                <a:gd name="T44" fmla="+- 0 3303 2836"/>
                <a:gd name="T45" fmla="*/ T44 w 6088"/>
                <a:gd name="T46" fmla="+- 0 5049 3655"/>
                <a:gd name="T47" fmla="*/ 5049 h 1945"/>
                <a:gd name="T48" fmla="+- 0 3068 2836"/>
                <a:gd name="T49" fmla="*/ T48 w 6088"/>
                <a:gd name="T50" fmla="+- 0 5062 3655"/>
                <a:gd name="T51" fmla="*/ 5062 h 1945"/>
                <a:gd name="T52" fmla="+- 0 2946 2836"/>
                <a:gd name="T53" fmla="*/ T52 w 6088"/>
                <a:gd name="T54" fmla="+- 0 4887 3655"/>
                <a:gd name="T55" fmla="*/ 4887 h 1945"/>
                <a:gd name="T56" fmla="+- 0 2961 2836"/>
                <a:gd name="T57" fmla="*/ T56 w 6088"/>
                <a:gd name="T58" fmla="+- 0 4687 3655"/>
                <a:gd name="T59" fmla="*/ 4687 h 1945"/>
                <a:gd name="T60" fmla="+- 0 3088 2836"/>
                <a:gd name="T61" fmla="*/ T60 w 6088"/>
                <a:gd name="T62" fmla="+- 0 4475 3655"/>
                <a:gd name="T63" fmla="*/ 4475 h 1945"/>
                <a:gd name="T64" fmla="+- 0 3353 2836"/>
                <a:gd name="T65" fmla="*/ T64 w 6088"/>
                <a:gd name="T66" fmla="+- 0 4410 3655"/>
                <a:gd name="T67" fmla="*/ 4410 h 1945"/>
                <a:gd name="T68" fmla="+- 0 3602 2836"/>
                <a:gd name="T69" fmla="*/ T68 w 6088"/>
                <a:gd name="T70" fmla="+- 0 4500 3655"/>
                <a:gd name="T71" fmla="*/ 4500 h 1945"/>
                <a:gd name="T72" fmla="+- 0 3475 2836"/>
                <a:gd name="T73" fmla="*/ T72 w 6088"/>
                <a:gd name="T74" fmla="+- 0 4388 3655"/>
                <a:gd name="T75" fmla="*/ 4388 h 1945"/>
                <a:gd name="T76" fmla="+- 0 3333 2836"/>
                <a:gd name="T77" fmla="*/ T76 w 6088"/>
                <a:gd name="T78" fmla="+- 0 4335 3655"/>
                <a:gd name="T79" fmla="*/ 4335 h 1945"/>
                <a:gd name="T80" fmla="+- 0 3224 2836"/>
                <a:gd name="T81" fmla="*/ T80 w 6088"/>
                <a:gd name="T82" fmla="+- 0 4332 3655"/>
                <a:gd name="T83" fmla="*/ 4332 h 1945"/>
                <a:gd name="T84" fmla="+- 0 3118 2836"/>
                <a:gd name="T85" fmla="*/ T84 w 6088"/>
                <a:gd name="T86" fmla="+- 0 4359 3655"/>
                <a:gd name="T87" fmla="*/ 4359 h 1945"/>
                <a:gd name="T88" fmla="+- 0 2946 2836"/>
                <a:gd name="T89" fmla="*/ T88 w 6088"/>
                <a:gd name="T90" fmla="+- 0 4493 3655"/>
                <a:gd name="T91" fmla="*/ 4493 h 1945"/>
                <a:gd name="T92" fmla="+- 0 2839 2836"/>
                <a:gd name="T93" fmla="*/ T92 w 6088"/>
                <a:gd name="T94" fmla="+- 0 4778 3655"/>
                <a:gd name="T95" fmla="*/ 4778 h 1945"/>
                <a:gd name="T96" fmla="+- 0 2916 2836"/>
                <a:gd name="T97" fmla="*/ T96 w 6088"/>
                <a:gd name="T98" fmla="+- 0 5084 3655"/>
                <a:gd name="T99" fmla="*/ 5084 h 1945"/>
                <a:gd name="T100" fmla="+- 0 3063 2836"/>
                <a:gd name="T101" fmla="*/ T100 w 6088"/>
                <a:gd name="T102" fmla="+- 0 5171 3655"/>
                <a:gd name="T103" fmla="*/ 5171 h 1945"/>
                <a:gd name="T104" fmla="+- 0 3285 2836"/>
                <a:gd name="T105" fmla="*/ T104 w 6088"/>
                <a:gd name="T106" fmla="+- 0 5155 3655"/>
                <a:gd name="T107" fmla="*/ 5155 h 1945"/>
                <a:gd name="T108" fmla="+- 0 3485 2836"/>
                <a:gd name="T109" fmla="*/ T108 w 6088"/>
                <a:gd name="T110" fmla="+- 0 5015 3655"/>
                <a:gd name="T111" fmla="*/ 5015 h 1945"/>
                <a:gd name="T112" fmla="+- 0 3596 2836"/>
                <a:gd name="T113" fmla="*/ T112 w 6088"/>
                <a:gd name="T114" fmla="+- 0 4839 3655"/>
                <a:gd name="T115" fmla="*/ 4839 h 1945"/>
                <a:gd name="T116" fmla="+- 0 3648 2836"/>
                <a:gd name="T117" fmla="*/ T116 w 6088"/>
                <a:gd name="T118" fmla="+- 0 4703 3655"/>
                <a:gd name="T119" fmla="*/ 4703 h 1945"/>
                <a:gd name="T120" fmla="+- 0 3701 2836"/>
                <a:gd name="T121" fmla="*/ T120 w 6088"/>
                <a:gd name="T122" fmla="+- 0 4396 3655"/>
                <a:gd name="T123" fmla="*/ 4396 h 1945"/>
                <a:gd name="T124" fmla="+- 0 8915 2836"/>
                <a:gd name="T125" fmla="*/ T124 w 6088"/>
                <a:gd name="T126" fmla="+- 0 3735 3655"/>
                <a:gd name="T127" fmla="*/ 3735 h 1945"/>
                <a:gd name="T128" fmla="+- 0 8857 2836"/>
                <a:gd name="T129" fmla="*/ T128 w 6088"/>
                <a:gd name="T130" fmla="+- 0 3663 3655"/>
                <a:gd name="T131" fmla="*/ 3663 h 1945"/>
                <a:gd name="T132" fmla="+- 0 8790 2836"/>
                <a:gd name="T133" fmla="*/ T132 w 6088"/>
                <a:gd name="T134" fmla="+- 0 3661 3655"/>
                <a:gd name="T135" fmla="*/ 3661 h 1945"/>
                <a:gd name="T136" fmla="+- 0 8743 2836"/>
                <a:gd name="T137" fmla="*/ T136 w 6088"/>
                <a:gd name="T138" fmla="+- 0 3690 3655"/>
                <a:gd name="T139" fmla="*/ 3690 h 1945"/>
                <a:gd name="T140" fmla="+- 0 8708 2836"/>
                <a:gd name="T141" fmla="*/ T140 w 6088"/>
                <a:gd name="T142" fmla="+- 0 3726 3655"/>
                <a:gd name="T143" fmla="*/ 3726 h 1945"/>
                <a:gd name="T144" fmla="+- 0 8663 2836"/>
                <a:gd name="T145" fmla="*/ T144 w 6088"/>
                <a:gd name="T146" fmla="+- 0 3850 3655"/>
                <a:gd name="T147" fmla="*/ 3850 h 1945"/>
                <a:gd name="T148" fmla="+- 0 8634 2836"/>
                <a:gd name="T149" fmla="*/ T148 w 6088"/>
                <a:gd name="T150" fmla="+- 0 4034 3655"/>
                <a:gd name="T151" fmla="*/ 4034 h 1945"/>
                <a:gd name="T152" fmla="+- 0 8610 2836"/>
                <a:gd name="T153" fmla="*/ T152 w 6088"/>
                <a:gd name="T154" fmla="+- 0 4452 3655"/>
                <a:gd name="T155" fmla="*/ 4452 h 1945"/>
                <a:gd name="T156" fmla="+- 0 8622 2836"/>
                <a:gd name="T157" fmla="*/ T156 w 6088"/>
                <a:gd name="T158" fmla="+- 0 4868 3655"/>
                <a:gd name="T159" fmla="*/ 4868 h 1945"/>
                <a:gd name="T160" fmla="+- 0 8639 2836"/>
                <a:gd name="T161" fmla="*/ T160 w 6088"/>
                <a:gd name="T162" fmla="+- 0 5235 3655"/>
                <a:gd name="T163" fmla="*/ 5235 h 1945"/>
                <a:gd name="T164" fmla="+- 0 8631 2836"/>
                <a:gd name="T165" fmla="*/ T164 w 6088"/>
                <a:gd name="T166" fmla="+- 0 5412 3655"/>
                <a:gd name="T167" fmla="*/ 5412 h 1945"/>
                <a:gd name="T168" fmla="+- 0 8590 2836"/>
                <a:gd name="T169" fmla="*/ T168 w 6088"/>
                <a:gd name="T170" fmla="+- 0 5517 3655"/>
                <a:gd name="T171" fmla="*/ 5517 h 1945"/>
                <a:gd name="T172" fmla="+- 0 8537 2836"/>
                <a:gd name="T173" fmla="*/ T172 w 6088"/>
                <a:gd name="T174" fmla="+- 0 5545 3655"/>
                <a:gd name="T175" fmla="*/ 5545 h 1945"/>
                <a:gd name="T176" fmla="+- 0 8467 2836"/>
                <a:gd name="T177" fmla="*/ T176 w 6088"/>
                <a:gd name="T178" fmla="+- 0 5447 3655"/>
                <a:gd name="T179" fmla="*/ 5447 h 1945"/>
                <a:gd name="T180" fmla="+- 0 8397 2836"/>
                <a:gd name="T181" fmla="*/ T180 w 6088"/>
                <a:gd name="T182" fmla="+- 0 5417 3655"/>
                <a:gd name="T183" fmla="*/ 5417 h 1945"/>
                <a:gd name="T184" fmla="+- 0 8379 2836"/>
                <a:gd name="T185" fmla="*/ T184 w 6088"/>
                <a:gd name="T186" fmla="+- 0 5503 3655"/>
                <a:gd name="T187" fmla="*/ 5503 h 1945"/>
                <a:gd name="T188" fmla="+- 0 8447 2836"/>
                <a:gd name="T189" fmla="*/ T188 w 6088"/>
                <a:gd name="T190" fmla="+- 0 5563 3655"/>
                <a:gd name="T191" fmla="*/ 5563 h 1945"/>
                <a:gd name="T192" fmla="+- 0 8555 2836"/>
                <a:gd name="T193" fmla="*/ T192 w 6088"/>
                <a:gd name="T194" fmla="+- 0 5598 3655"/>
                <a:gd name="T195" fmla="*/ 5598 h 1945"/>
                <a:gd name="T196" fmla="+- 0 8633 2836"/>
                <a:gd name="T197" fmla="*/ T196 w 6088"/>
                <a:gd name="T198" fmla="+- 0 5546 3655"/>
                <a:gd name="T199" fmla="*/ 5546 h 1945"/>
                <a:gd name="T200" fmla="+- 0 8679 2836"/>
                <a:gd name="T201" fmla="*/ T200 w 6088"/>
                <a:gd name="T202" fmla="+- 0 5460 3655"/>
                <a:gd name="T203" fmla="*/ 5460 h 1945"/>
                <a:gd name="T204" fmla="+- 0 8697 2836"/>
                <a:gd name="T205" fmla="*/ T204 w 6088"/>
                <a:gd name="T206" fmla="+- 0 5366 3655"/>
                <a:gd name="T207" fmla="*/ 5366 h 1945"/>
                <a:gd name="T208" fmla="+- 0 8714 2836"/>
                <a:gd name="T209" fmla="*/ T208 w 6088"/>
                <a:gd name="T210" fmla="+- 0 5200 3655"/>
                <a:gd name="T211" fmla="*/ 5200 h 1945"/>
                <a:gd name="T212" fmla="+- 0 8731 2836"/>
                <a:gd name="T213" fmla="*/ T212 w 6088"/>
                <a:gd name="T214" fmla="+- 0 4783 3655"/>
                <a:gd name="T215" fmla="*/ 4783 h 1945"/>
                <a:gd name="T216" fmla="+- 0 8726 2836"/>
                <a:gd name="T217" fmla="*/ T216 w 6088"/>
                <a:gd name="T218" fmla="+- 0 4399 3655"/>
                <a:gd name="T219" fmla="*/ 4399 h 1945"/>
                <a:gd name="T220" fmla="+- 0 8714 2836"/>
                <a:gd name="T221" fmla="*/ T220 w 6088"/>
                <a:gd name="T222" fmla="+- 0 4038 3655"/>
                <a:gd name="T223" fmla="*/ 4038 h 1945"/>
                <a:gd name="T224" fmla="+- 0 8723 2836"/>
                <a:gd name="T225" fmla="*/ T224 w 6088"/>
                <a:gd name="T226" fmla="+- 0 3860 3655"/>
                <a:gd name="T227" fmla="*/ 3860 h 1945"/>
                <a:gd name="T228" fmla="+- 0 8751 2836"/>
                <a:gd name="T229" fmla="*/ T228 w 6088"/>
                <a:gd name="T230" fmla="+- 0 3755 3655"/>
                <a:gd name="T231" fmla="*/ 3755 h 1945"/>
                <a:gd name="T232" fmla="+- 0 8779 2836"/>
                <a:gd name="T233" fmla="*/ T232 w 6088"/>
                <a:gd name="T234" fmla="+- 0 3727 3655"/>
                <a:gd name="T235" fmla="*/ 3727 h 1945"/>
                <a:gd name="T236" fmla="+- 0 8824 2836"/>
                <a:gd name="T237" fmla="*/ T236 w 6088"/>
                <a:gd name="T238" fmla="+- 0 3715 3655"/>
                <a:gd name="T239" fmla="*/ 3715 h 1945"/>
                <a:gd name="T240" fmla="+- 0 8857 2836"/>
                <a:gd name="T241" fmla="*/ T240 w 6088"/>
                <a:gd name="T242" fmla="+- 0 3759 3655"/>
                <a:gd name="T243" fmla="*/ 3759 h 1945"/>
                <a:gd name="T244" fmla="+- 0 8889 2836"/>
                <a:gd name="T245" fmla="*/ T244 w 6088"/>
                <a:gd name="T246" fmla="+- 0 3821 3655"/>
                <a:gd name="T247" fmla="*/ 3821 h 1945"/>
                <a:gd name="T248" fmla="+- 0 8921 2836"/>
                <a:gd name="T249" fmla="*/ T248 w 6088"/>
                <a:gd name="T250" fmla="+- 0 3815 3655"/>
                <a:gd name="T251" fmla="*/ 3815 h 194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 ang="0">
                  <a:pos x="T241" y="T243"/>
                </a:cxn>
                <a:cxn ang="0">
                  <a:pos x="T245" y="T247"/>
                </a:cxn>
                <a:cxn ang="0">
                  <a:pos x="T249" y="T251"/>
                </a:cxn>
              </a:cxnLst>
              <a:rect l="0" t="0" r="r" b="b"/>
              <a:pathLst>
                <a:path w="6088" h="1945">
                  <a:moveTo>
                    <a:pt x="866" y="663"/>
                  </a:moveTo>
                  <a:lnTo>
                    <a:pt x="861" y="584"/>
                  </a:lnTo>
                  <a:lnTo>
                    <a:pt x="853" y="525"/>
                  </a:lnTo>
                  <a:lnTo>
                    <a:pt x="841" y="466"/>
                  </a:lnTo>
                  <a:lnTo>
                    <a:pt x="824" y="408"/>
                  </a:lnTo>
                  <a:lnTo>
                    <a:pt x="802" y="351"/>
                  </a:lnTo>
                  <a:lnTo>
                    <a:pt x="788" y="322"/>
                  </a:lnTo>
                  <a:lnTo>
                    <a:pt x="771" y="294"/>
                  </a:lnTo>
                  <a:lnTo>
                    <a:pt x="752" y="267"/>
                  </a:lnTo>
                  <a:lnTo>
                    <a:pt x="748" y="263"/>
                  </a:lnTo>
                  <a:lnTo>
                    <a:pt x="730" y="241"/>
                  </a:lnTo>
                  <a:lnTo>
                    <a:pt x="705" y="218"/>
                  </a:lnTo>
                  <a:lnTo>
                    <a:pt x="676" y="197"/>
                  </a:lnTo>
                  <a:lnTo>
                    <a:pt x="645" y="180"/>
                  </a:lnTo>
                  <a:lnTo>
                    <a:pt x="612" y="167"/>
                  </a:lnTo>
                  <a:lnTo>
                    <a:pt x="578" y="158"/>
                  </a:lnTo>
                  <a:lnTo>
                    <a:pt x="543" y="155"/>
                  </a:lnTo>
                  <a:lnTo>
                    <a:pt x="509" y="155"/>
                  </a:lnTo>
                  <a:lnTo>
                    <a:pt x="476" y="159"/>
                  </a:lnTo>
                  <a:lnTo>
                    <a:pt x="445" y="166"/>
                  </a:lnTo>
                  <a:lnTo>
                    <a:pt x="414" y="175"/>
                  </a:lnTo>
                  <a:lnTo>
                    <a:pt x="385" y="186"/>
                  </a:lnTo>
                  <a:lnTo>
                    <a:pt x="357" y="199"/>
                  </a:lnTo>
                  <a:lnTo>
                    <a:pt x="305" y="229"/>
                  </a:lnTo>
                  <a:lnTo>
                    <a:pt x="257" y="263"/>
                  </a:lnTo>
                  <a:lnTo>
                    <a:pt x="212" y="302"/>
                  </a:lnTo>
                  <a:lnTo>
                    <a:pt x="172" y="345"/>
                  </a:lnTo>
                  <a:lnTo>
                    <a:pt x="193" y="369"/>
                  </a:lnTo>
                  <a:lnTo>
                    <a:pt x="242" y="343"/>
                  </a:lnTo>
                  <a:lnTo>
                    <a:pt x="291" y="319"/>
                  </a:lnTo>
                  <a:lnTo>
                    <a:pt x="341" y="298"/>
                  </a:lnTo>
                  <a:lnTo>
                    <a:pt x="391" y="281"/>
                  </a:lnTo>
                  <a:lnTo>
                    <a:pt x="440" y="269"/>
                  </a:lnTo>
                  <a:lnTo>
                    <a:pt x="489" y="263"/>
                  </a:lnTo>
                  <a:lnTo>
                    <a:pt x="534" y="264"/>
                  </a:lnTo>
                  <a:lnTo>
                    <a:pt x="575" y="275"/>
                  </a:lnTo>
                  <a:lnTo>
                    <a:pt x="612" y="294"/>
                  </a:lnTo>
                  <a:lnTo>
                    <a:pt x="644" y="322"/>
                  </a:lnTo>
                  <a:lnTo>
                    <a:pt x="671" y="358"/>
                  </a:lnTo>
                  <a:lnTo>
                    <a:pt x="694" y="401"/>
                  </a:lnTo>
                  <a:lnTo>
                    <a:pt x="715" y="448"/>
                  </a:lnTo>
                  <a:lnTo>
                    <a:pt x="732" y="497"/>
                  </a:lnTo>
                  <a:lnTo>
                    <a:pt x="746" y="547"/>
                  </a:lnTo>
                  <a:lnTo>
                    <a:pt x="758" y="599"/>
                  </a:lnTo>
                  <a:lnTo>
                    <a:pt x="770" y="684"/>
                  </a:lnTo>
                  <a:lnTo>
                    <a:pt x="776" y="770"/>
                  </a:lnTo>
                  <a:lnTo>
                    <a:pt x="774" y="855"/>
                  </a:lnTo>
                  <a:lnTo>
                    <a:pt x="766" y="845"/>
                  </a:lnTo>
                  <a:lnTo>
                    <a:pt x="766" y="915"/>
                  </a:lnTo>
                  <a:lnTo>
                    <a:pt x="763" y="943"/>
                  </a:lnTo>
                  <a:lnTo>
                    <a:pt x="744" y="1028"/>
                  </a:lnTo>
                  <a:lnTo>
                    <a:pt x="727" y="1079"/>
                  </a:lnTo>
                  <a:lnTo>
                    <a:pt x="708" y="1130"/>
                  </a:lnTo>
                  <a:lnTo>
                    <a:pt x="684" y="1178"/>
                  </a:lnTo>
                  <a:lnTo>
                    <a:pt x="657" y="1224"/>
                  </a:lnTo>
                  <a:lnTo>
                    <a:pt x="626" y="1267"/>
                  </a:lnTo>
                  <a:lnTo>
                    <a:pt x="591" y="1307"/>
                  </a:lnTo>
                  <a:lnTo>
                    <a:pt x="553" y="1341"/>
                  </a:lnTo>
                  <a:lnTo>
                    <a:pt x="511" y="1371"/>
                  </a:lnTo>
                  <a:lnTo>
                    <a:pt x="467" y="1394"/>
                  </a:lnTo>
                  <a:lnTo>
                    <a:pt x="420" y="1411"/>
                  </a:lnTo>
                  <a:lnTo>
                    <a:pt x="372" y="1421"/>
                  </a:lnTo>
                  <a:lnTo>
                    <a:pt x="323" y="1424"/>
                  </a:lnTo>
                  <a:lnTo>
                    <a:pt x="275" y="1419"/>
                  </a:lnTo>
                  <a:lnTo>
                    <a:pt x="232" y="1407"/>
                  </a:lnTo>
                  <a:lnTo>
                    <a:pt x="194" y="1387"/>
                  </a:lnTo>
                  <a:lnTo>
                    <a:pt x="163" y="1358"/>
                  </a:lnTo>
                  <a:lnTo>
                    <a:pt x="139" y="1321"/>
                  </a:lnTo>
                  <a:lnTo>
                    <a:pt x="121" y="1279"/>
                  </a:lnTo>
                  <a:lnTo>
                    <a:pt x="110" y="1232"/>
                  </a:lnTo>
                  <a:lnTo>
                    <a:pt x="106" y="1185"/>
                  </a:lnTo>
                  <a:lnTo>
                    <a:pt x="106" y="1178"/>
                  </a:lnTo>
                  <a:lnTo>
                    <a:pt x="107" y="1132"/>
                  </a:lnTo>
                  <a:lnTo>
                    <a:pt x="113" y="1082"/>
                  </a:lnTo>
                  <a:lnTo>
                    <a:pt x="125" y="1032"/>
                  </a:lnTo>
                  <a:lnTo>
                    <a:pt x="141" y="983"/>
                  </a:lnTo>
                  <a:lnTo>
                    <a:pt x="162" y="936"/>
                  </a:lnTo>
                  <a:lnTo>
                    <a:pt x="187" y="893"/>
                  </a:lnTo>
                  <a:lnTo>
                    <a:pt x="217" y="853"/>
                  </a:lnTo>
                  <a:lnTo>
                    <a:pt x="252" y="820"/>
                  </a:lnTo>
                  <a:lnTo>
                    <a:pt x="294" y="793"/>
                  </a:lnTo>
                  <a:lnTo>
                    <a:pt x="339" y="772"/>
                  </a:lnTo>
                  <a:lnTo>
                    <a:pt x="387" y="757"/>
                  </a:lnTo>
                  <a:lnTo>
                    <a:pt x="437" y="751"/>
                  </a:lnTo>
                  <a:lnTo>
                    <a:pt x="517" y="755"/>
                  </a:lnTo>
                  <a:lnTo>
                    <a:pt x="597" y="779"/>
                  </a:lnTo>
                  <a:lnTo>
                    <a:pt x="671" y="820"/>
                  </a:lnTo>
                  <a:lnTo>
                    <a:pt x="735" y="875"/>
                  </a:lnTo>
                  <a:lnTo>
                    <a:pt x="766" y="915"/>
                  </a:lnTo>
                  <a:lnTo>
                    <a:pt x="766" y="845"/>
                  </a:lnTo>
                  <a:lnTo>
                    <a:pt x="753" y="828"/>
                  </a:lnTo>
                  <a:lnTo>
                    <a:pt x="711" y="786"/>
                  </a:lnTo>
                  <a:lnTo>
                    <a:pt x="666" y="751"/>
                  </a:lnTo>
                  <a:lnTo>
                    <a:pt x="664" y="749"/>
                  </a:lnTo>
                  <a:lnTo>
                    <a:pt x="639" y="733"/>
                  </a:lnTo>
                  <a:lnTo>
                    <a:pt x="612" y="719"/>
                  </a:lnTo>
                  <a:lnTo>
                    <a:pt x="585" y="706"/>
                  </a:lnTo>
                  <a:lnTo>
                    <a:pt x="556" y="695"/>
                  </a:lnTo>
                  <a:lnTo>
                    <a:pt x="527" y="687"/>
                  </a:lnTo>
                  <a:lnTo>
                    <a:pt x="497" y="680"/>
                  </a:lnTo>
                  <a:lnTo>
                    <a:pt x="466" y="676"/>
                  </a:lnTo>
                  <a:lnTo>
                    <a:pt x="435" y="675"/>
                  </a:lnTo>
                  <a:lnTo>
                    <a:pt x="419" y="675"/>
                  </a:lnTo>
                  <a:lnTo>
                    <a:pt x="404" y="676"/>
                  </a:lnTo>
                  <a:lnTo>
                    <a:pt x="388" y="677"/>
                  </a:lnTo>
                  <a:lnTo>
                    <a:pt x="373" y="679"/>
                  </a:lnTo>
                  <a:lnTo>
                    <a:pt x="342" y="685"/>
                  </a:lnTo>
                  <a:lnTo>
                    <a:pt x="327" y="689"/>
                  </a:lnTo>
                  <a:lnTo>
                    <a:pt x="312" y="693"/>
                  </a:lnTo>
                  <a:lnTo>
                    <a:pt x="282" y="704"/>
                  </a:lnTo>
                  <a:lnTo>
                    <a:pt x="254" y="717"/>
                  </a:lnTo>
                  <a:lnTo>
                    <a:pt x="227" y="731"/>
                  </a:lnTo>
                  <a:lnTo>
                    <a:pt x="199" y="748"/>
                  </a:lnTo>
                  <a:lnTo>
                    <a:pt x="150" y="790"/>
                  </a:lnTo>
                  <a:lnTo>
                    <a:pt x="110" y="838"/>
                  </a:lnTo>
                  <a:lnTo>
                    <a:pt x="76" y="890"/>
                  </a:lnTo>
                  <a:lnTo>
                    <a:pt x="49" y="945"/>
                  </a:lnTo>
                  <a:lnTo>
                    <a:pt x="27" y="1003"/>
                  </a:lnTo>
                  <a:lnTo>
                    <a:pt x="12" y="1062"/>
                  </a:lnTo>
                  <a:lnTo>
                    <a:pt x="3" y="1123"/>
                  </a:lnTo>
                  <a:lnTo>
                    <a:pt x="0" y="1185"/>
                  </a:lnTo>
                  <a:lnTo>
                    <a:pt x="4" y="1247"/>
                  </a:lnTo>
                  <a:lnTo>
                    <a:pt x="17" y="1311"/>
                  </a:lnTo>
                  <a:lnTo>
                    <a:pt x="42" y="1372"/>
                  </a:lnTo>
                  <a:lnTo>
                    <a:pt x="80" y="1429"/>
                  </a:lnTo>
                  <a:lnTo>
                    <a:pt x="105" y="1454"/>
                  </a:lnTo>
                  <a:lnTo>
                    <a:pt x="132" y="1475"/>
                  </a:lnTo>
                  <a:lnTo>
                    <a:pt x="163" y="1493"/>
                  </a:lnTo>
                  <a:lnTo>
                    <a:pt x="194" y="1507"/>
                  </a:lnTo>
                  <a:lnTo>
                    <a:pt x="227" y="1516"/>
                  </a:lnTo>
                  <a:lnTo>
                    <a:pt x="260" y="1522"/>
                  </a:lnTo>
                  <a:lnTo>
                    <a:pt x="293" y="1524"/>
                  </a:lnTo>
                  <a:lnTo>
                    <a:pt x="325" y="1524"/>
                  </a:lnTo>
                  <a:lnTo>
                    <a:pt x="388" y="1517"/>
                  </a:lnTo>
                  <a:lnTo>
                    <a:pt x="449" y="1500"/>
                  </a:lnTo>
                  <a:lnTo>
                    <a:pt x="506" y="1475"/>
                  </a:lnTo>
                  <a:lnTo>
                    <a:pt x="559" y="1442"/>
                  </a:lnTo>
                  <a:lnTo>
                    <a:pt x="582" y="1424"/>
                  </a:lnTo>
                  <a:lnTo>
                    <a:pt x="607" y="1403"/>
                  </a:lnTo>
                  <a:lnTo>
                    <a:pt x="649" y="1360"/>
                  </a:lnTo>
                  <a:lnTo>
                    <a:pt x="686" y="1312"/>
                  </a:lnTo>
                  <a:lnTo>
                    <a:pt x="719" y="1263"/>
                  </a:lnTo>
                  <a:lnTo>
                    <a:pt x="734" y="1237"/>
                  </a:lnTo>
                  <a:lnTo>
                    <a:pt x="747" y="1211"/>
                  </a:lnTo>
                  <a:lnTo>
                    <a:pt x="760" y="1184"/>
                  </a:lnTo>
                  <a:lnTo>
                    <a:pt x="773" y="1158"/>
                  </a:lnTo>
                  <a:lnTo>
                    <a:pt x="783" y="1130"/>
                  </a:lnTo>
                  <a:lnTo>
                    <a:pt x="794" y="1103"/>
                  </a:lnTo>
                  <a:lnTo>
                    <a:pt x="803" y="1075"/>
                  </a:lnTo>
                  <a:lnTo>
                    <a:pt x="812" y="1048"/>
                  </a:lnTo>
                  <a:lnTo>
                    <a:pt x="832" y="973"/>
                  </a:lnTo>
                  <a:lnTo>
                    <a:pt x="838" y="942"/>
                  </a:lnTo>
                  <a:lnTo>
                    <a:pt x="847" y="896"/>
                  </a:lnTo>
                  <a:lnTo>
                    <a:pt x="859" y="819"/>
                  </a:lnTo>
                  <a:lnTo>
                    <a:pt x="865" y="741"/>
                  </a:lnTo>
                  <a:lnTo>
                    <a:pt x="866" y="663"/>
                  </a:lnTo>
                  <a:moveTo>
                    <a:pt x="6087" y="140"/>
                  </a:moveTo>
                  <a:lnTo>
                    <a:pt x="6087" y="120"/>
                  </a:lnTo>
                  <a:lnTo>
                    <a:pt x="6084" y="100"/>
                  </a:lnTo>
                  <a:lnTo>
                    <a:pt x="6079" y="80"/>
                  </a:lnTo>
                  <a:lnTo>
                    <a:pt x="6071" y="61"/>
                  </a:lnTo>
                  <a:lnTo>
                    <a:pt x="6070" y="59"/>
                  </a:lnTo>
                  <a:lnTo>
                    <a:pt x="6060" y="41"/>
                  </a:lnTo>
                  <a:lnTo>
                    <a:pt x="6043" y="23"/>
                  </a:lnTo>
                  <a:lnTo>
                    <a:pt x="6021" y="8"/>
                  </a:lnTo>
                  <a:lnTo>
                    <a:pt x="6007" y="3"/>
                  </a:lnTo>
                  <a:lnTo>
                    <a:pt x="5993" y="0"/>
                  </a:lnTo>
                  <a:lnTo>
                    <a:pt x="5979" y="0"/>
                  </a:lnTo>
                  <a:lnTo>
                    <a:pt x="5966" y="2"/>
                  </a:lnTo>
                  <a:lnTo>
                    <a:pt x="5954" y="6"/>
                  </a:lnTo>
                  <a:lnTo>
                    <a:pt x="5943" y="11"/>
                  </a:lnTo>
                  <a:lnTo>
                    <a:pt x="5933" y="17"/>
                  </a:lnTo>
                  <a:lnTo>
                    <a:pt x="5924" y="23"/>
                  </a:lnTo>
                  <a:lnTo>
                    <a:pt x="5915" y="29"/>
                  </a:lnTo>
                  <a:lnTo>
                    <a:pt x="5907" y="35"/>
                  </a:lnTo>
                  <a:lnTo>
                    <a:pt x="5900" y="42"/>
                  </a:lnTo>
                  <a:lnTo>
                    <a:pt x="5892" y="49"/>
                  </a:lnTo>
                  <a:lnTo>
                    <a:pt x="5885" y="55"/>
                  </a:lnTo>
                  <a:lnTo>
                    <a:pt x="5876" y="65"/>
                  </a:lnTo>
                  <a:lnTo>
                    <a:pt x="5872" y="71"/>
                  </a:lnTo>
                  <a:lnTo>
                    <a:pt x="5867" y="77"/>
                  </a:lnTo>
                  <a:lnTo>
                    <a:pt x="5864" y="83"/>
                  </a:lnTo>
                  <a:lnTo>
                    <a:pt x="5847" y="121"/>
                  </a:lnTo>
                  <a:lnTo>
                    <a:pt x="5835" y="158"/>
                  </a:lnTo>
                  <a:lnTo>
                    <a:pt x="5827" y="195"/>
                  </a:lnTo>
                  <a:lnTo>
                    <a:pt x="5819" y="232"/>
                  </a:lnTo>
                  <a:lnTo>
                    <a:pt x="5813" y="269"/>
                  </a:lnTo>
                  <a:lnTo>
                    <a:pt x="5808" y="305"/>
                  </a:lnTo>
                  <a:lnTo>
                    <a:pt x="5803" y="342"/>
                  </a:lnTo>
                  <a:lnTo>
                    <a:pt x="5798" y="379"/>
                  </a:lnTo>
                  <a:lnTo>
                    <a:pt x="5790" y="463"/>
                  </a:lnTo>
                  <a:lnTo>
                    <a:pt x="5783" y="546"/>
                  </a:lnTo>
                  <a:lnTo>
                    <a:pt x="5778" y="630"/>
                  </a:lnTo>
                  <a:lnTo>
                    <a:pt x="5775" y="714"/>
                  </a:lnTo>
                  <a:lnTo>
                    <a:pt x="5774" y="797"/>
                  </a:lnTo>
                  <a:lnTo>
                    <a:pt x="5774" y="880"/>
                  </a:lnTo>
                  <a:lnTo>
                    <a:pt x="5776" y="964"/>
                  </a:lnTo>
                  <a:lnTo>
                    <a:pt x="5778" y="1047"/>
                  </a:lnTo>
                  <a:lnTo>
                    <a:pt x="5781" y="1130"/>
                  </a:lnTo>
                  <a:lnTo>
                    <a:pt x="5786" y="1213"/>
                  </a:lnTo>
                  <a:lnTo>
                    <a:pt x="5791" y="1296"/>
                  </a:lnTo>
                  <a:lnTo>
                    <a:pt x="5795" y="1378"/>
                  </a:lnTo>
                  <a:lnTo>
                    <a:pt x="5799" y="1462"/>
                  </a:lnTo>
                  <a:lnTo>
                    <a:pt x="5802" y="1544"/>
                  </a:lnTo>
                  <a:lnTo>
                    <a:pt x="5803" y="1580"/>
                  </a:lnTo>
                  <a:lnTo>
                    <a:pt x="5803" y="1616"/>
                  </a:lnTo>
                  <a:lnTo>
                    <a:pt x="5803" y="1651"/>
                  </a:lnTo>
                  <a:lnTo>
                    <a:pt x="5802" y="1687"/>
                  </a:lnTo>
                  <a:lnTo>
                    <a:pt x="5799" y="1722"/>
                  </a:lnTo>
                  <a:lnTo>
                    <a:pt x="5795" y="1757"/>
                  </a:lnTo>
                  <a:lnTo>
                    <a:pt x="5789" y="1790"/>
                  </a:lnTo>
                  <a:lnTo>
                    <a:pt x="5779" y="1819"/>
                  </a:lnTo>
                  <a:lnTo>
                    <a:pt x="5771" y="1834"/>
                  </a:lnTo>
                  <a:lnTo>
                    <a:pt x="5763" y="1849"/>
                  </a:lnTo>
                  <a:lnTo>
                    <a:pt x="5754" y="1862"/>
                  </a:lnTo>
                  <a:lnTo>
                    <a:pt x="5744" y="1873"/>
                  </a:lnTo>
                  <a:lnTo>
                    <a:pt x="5734" y="1882"/>
                  </a:lnTo>
                  <a:lnTo>
                    <a:pt x="5723" y="1888"/>
                  </a:lnTo>
                  <a:lnTo>
                    <a:pt x="5712" y="1891"/>
                  </a:lnTo>
                  <a:lnTo>
                    <a:pt x="5701" y="1890"/>
                  </a:lnTo>
                  <a:lnTo>
                    <a:pt x="5679" y="1879"/>
                  </a:lnTo>
                  <a:lnTo>
                    <a:pt x="5658" y="1858"/>
                  </a:lnTo>
                  <a:lnTo>
                    <a:pt x="5642" y="1831"/>
                  </a:lnTo>
                  <a:lnTo>
                    <a:pt x="5633" y="1802"/>
                  </a:lnTo>
                  <a:lnTo>
                    <a:pt x="5631" y="1792"/>
                  </a:lnTo>
                  <a:lnTo>
                    <a:pt x="5626" y="1782"/>
                  </a:lnTo>
                  <a:lnTo>
                    <a:pt x="5618" y="1774"/>
                  </a:lnTo>
                  <a:lnTo>
                    <a:pt x="5601" y="1763"/>
                  </a:lnTo>
                  <a:lnTo>
                    <a:pt x="5581" y="1759"/>
                  </a:lnTo>
                  <a:lnTo>
                    <a:pt x="5561" y="1762"/>
                  </a:lnTo>
                  <a:lnTo>
                    <a:pt x="5544" y="1774"/>
                  </a:lnTo>
                  <a:lnTo>
                    <a:pt x="5532" y="1791"/>
                  </a:lnTo>
                  <a:lnTo>
                    <a:pt x="5528" y="1811"/>
                  </a:lnTo>
                  <a:lnTo>
                    <a:pt x="5532" y="1831"/>
                  </a:lnTo>
                  <a:lnTo>
                    <a:pt x="5543" y="1848"/>
                  </a:lnTo>
                  <a:lnTo>
                    <a:pt x="5546" y="1852"/>
                  </a:lnTo>
                  <a:lnTo>
                    <a:pt x="5562" y="1868"/>
                  </a:lnTo>
                  <a:lnTo>
                    <a:pt x="5578" y="1882"/>
                  </a:lnTo>
                  <a:lnTo>
                    <a:pt x="5594" y="1895"/>
                  </a:lnTo>
                  <a:lnTo>
                    <a:pt x="5611" y="1908"/>
                  </a:lnTo>
                  <a:lnTo>
                    <a:pt x="5629" y="1920"/>
                  </a:lnTo>
                  <a:lnTo>
                    <a:pt x="5648" y="1931"/>
                  </a:lnTo>
                  <a:lnTo>
                    <a:pt x="5670" y="1940"/>
                  </a:lnTo>
                  <a:lnTo>
                    <a:pt x="5694" y="1945"/>
                  </a:lnTo>
                  <a:lnTo>
                    <a:pt x="5719" y="1943"/>
                  </a:lnTo>
                  <a:lnTo>
                    <a:pt x="5743" y="1936"/>
                  </a:lnTo>
                  <a:lnTo>
                    <a:pt x="5764" y="1924"/>
                  </a:lnTo>
                  <a:lnTo>
                    <a:pt x="5781" y="1910"/>
                  </a:lnTo>
                  <a:lnTo>
                    <a:pt x="5795" y="1894"/>
                  </a:lnTo>
                  <a:lnTo>
                    <a:pt x="5797" y="1891"/>
                  </a:lnTo>
                  <a:lnTo>
                    <a:pt x="5807" y="1878"/>
                  </a:lnTo>
                  <a:lnTo>
                    <a:pt x="5818" y="1861"/>
                  </a:lnTo>
                  <a:lnTo>
                    <a:pt x="5827" y="1843"/>
                  </a:lnTo>
                  <a:lnTo>
                    <a:pt x="5836" y="1824"/>
                  </a:lnTo>
                  <a:lnTo>
                    <a:pt x="5843" y="1805"/>
                  </a:lnTo>
                  <a:lnTo>
                    <a:pt x="5847" y="1786"/>
                  </a:lnTo>
                  <a:lnTo>
                    <a:pt x="5852" y="1767"/>
                  </a:lnTo>
                  <a:lnTo>
                    <a:pt x="5855" y="1748"/>
                  </a:lnTo>
                  <a:lnTo>
                    <a:pt x="5858" y="1730"/>
                  </a:lnTo>
                  <a:lnTo>
                    <a:pt x="5861" y="1711"/>
                  </a:lnTo>
                  <a:lnTo>
                    <a:pt x="5863" y="1692"/>
                  </a:lnTo>
                  <a:lnTo>
                    <a:pt x="5867" y="1656"/>
                  </a:lnTo>
                  <a:lnTo>
                    <a:pt x="5871" y="1619"/>
                  </a:lnTo>
                  <a:lnTo>
                    <a:pt x="5875" y="1582"/>
                  </a:lnTo>
                  <a:lnTo>
                    <a:pt x="5878" y="1545"/>
                  </a:lnTo>
                  <a:lnTo>
                    <a:pt x="5883" y="1461"/>
                  </a:lnTo>
                  <a:lnTo>
                    <a:pt x="5887" y="1378"/>
                  </a:lnTo>
                  <a:lnTo>
                    <a:pt x="5891" y="1295"/>
                  </a:lnTo>
                  <a:lnTo>
                    <a:pt x="5894" y="1211"/>
                  </a:lnTo>
                  <a:lnTo>
                    <a:pt x="5895" y="1128"/>
                  </a:lnTo>
                  <a:lnTo>
                    <a:pt x="5896" y="1045"/>
                  </a:lnTo>
                  <a:lnTo>
                    <a:pt x="5895" y="962"/>
                  </a:lnTo>
                  <a:lnTo>
                    <a:pt x="5894" y="889"/>
                  </a:lnTo>
                  <a:lnTo>
                    <a:pt x="5892" y="816"/>
                  </a:lnTo>
                  <a:lnTo>
                    <a:pt x="5890" y="744"/>
                  </a:lnTo>
                  <a:lnTo>
                    <a:pt x="5888" y="672"/>
                  </a:lnTo>
                  <a:lnTo>
                    <a:pt x="5885" y="599"/>
                  </a:lnTo>
                  <a:lnTo>
                    <a:pt x="5882" y="527"/>
                  </a:lnTo>
                  <a:lnTo>
                    <a:pt x="5879" y="455"/>
                  </a:lnTo>
                  <a:lnTo>
                    <a:pt x="5878" y="383"/>
                  </a:lnTo>
                  <a:lnTo>
                    <a:pt x="5878" y="347"/>
                  </a:lnTo>
                  <a:lnTo>
                    <a:pt x="5879" y="311"/>
                  </a:lnTo>
                  <a:lnTo>
                    <a:pt x="5881" y="276"/>
                  </a:lnTo>
                  <a:lnTo>
                    <a:pt x="5883" y="240"/>
                  </a:lnTo>
                  <a:lnTo>
                    <a:pt x="5887" y="205"/>
                  </a:lnTo>
                  <a:lnTo>
                    <a:pt x="5892" y="171"/>
                  </a:lnTo>
                  <a:lnTo>
                    <a:pt x="5900" y="138"/>
                  </a:lnTo>
                  <a:lnTo>
                    <a:pt x="5911" y="108"/>
                  </a:lnTo>
                  <a:lnTo>
                    <a:pt x="5913" y="104"/>
                  </a:lnTo>
                  <a:lnTo>
                    <a:pt x="5915" y="100"/>
                  </a:lnTo>
                  <a:lnTo>
                    <a:pt x="5917" y="96"/>
                  </a:lnTo>
                  <a:lnTo>
                    <a:pt x="5921" y="92"/>
                  </a:lnTo>
                  <a:lnTo>
                    <a:pt x="5927" y="86"/>
                  </a:lnTo>
                  <a:lnTo>
                    <a:pt x="5935" y="78"/>
                  </a:lnTo>
                  <a:lnTo>
                    <a:pt x="5943" y="72"/>
                  </a:lnTo>
                  <a:lnTo>
                    <a:pt x="5952" y="67"/>
                  </a:lnTo>
                  <a:lnTo>
                    <a:pt x="5961" y="62"/>
                  </a:lnTo>
                  <a:lnTo>
                    <a:pt x="5969" y="59"/>
                  </a:lnTo>
                  <a:lnTo>
                    <a:pt x="5984" y="59"/>
                  </a:lnTo>
                  <a:lnTo>
                    <a:pt x="5988" y="60"/>
                  </a:lnTo>
                  <a:lnTo>
                    <a:pt x="5992" y="63"/>
                  </a:lnTo>
                  <a:lnTo>
                    <a:pt x="5999" y="70"/>
                  </a:lnTo>
                  <a:lnTo>
                    <a:pt x="6006" y="79"/>
                  </a:lnTo>
                  <a:lnTo>
                    <a:pt x="6014" y="90"/>
                  </a:lnTo>
                  <a:lnTo>
                    <a:pt x="6021" y="104"/>
                  </a:lnTo>
                  <a:lnTo>
                    <a:pt x="6028" y="118"/>
                  </a:lnTo>
                  <a:lnTo>
                    <a:pt x="6036" y="133"/>
                  </a:lnTo>
                  <a:lnTo>
                    <a:pt x="6044" y="149"/>
                  </a:lnTo>
                  <a:lnTo>
                    <a:pt x="6052" y="164"/>
                  </a:lnTo>
                  <a:lnTo>
                    <a:pt x="6053" y="166"/>
                  </a:lnTo>
                  <a:lnTo>
                    <a:pt x="6056" y="170"/>
                  </a:lnTo>
                  <a:lnTo>
                    <a:pt x="6060" y="173"/>
                  </a:lnTo>
                  <a:lnTo>
                    <a:pt x="6074" y="175"/>
                  </a:lnTo>
                  <a:lnTo>
                    <a:pt x="6083" y="169"/>
                  </a:lnTo>
                  <a:lnTo>
                    <a:pt x="6085" y="160"/>
                  </a:lnTo>
                  <a:lnTo>
                    <a:pt x="6087" y="140"/>
                  </a:lnTo>
                </a:path>
              </a:pathLst>
            </a:custGeom>
            <a:solidFill>
              <a:srgbClr val="18428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s-BO"/>
            </a:p>
          </p:txBody>
        </p:sp>
      </p:grpSp>
    </p:spTree>
    <p:extLst>
      <p:ext uri="{BB962C8B-B14F-4D97-AF65-F5344CB8AC3E}">
        <p14:creationId xmlns:p14="http://schemas.microsoft.com/office/powerpoint/2010/main" val="25079276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95402" y="982132"/>
            <a:ext cx="9601196" cy="859547"/>
          </a:xfrm>
        </p:spPr>
        <p:txBody>
          <a:bodyPr>
            <a:normAutofit fontScale="90000"/>
          </a:bodyPr>
          <a:lstStyle/>
          <a:p>
            <a:r>
              <a:rPr lang="es-BO" b="1" dirty="0" smtClean="0"/>
              <a:t/>
            </a:r>
            <a:br>
              <a:rPr lang="es-BO" b="1" dirty="0" smtClean="0"/>
            </a:br>
            <a:r>
              <a:rPr lang="es-BO" b="1" dirty="0" smtClean="0"/>
              <a:t>OBJETIVOS </a:t>
            </a:r>
            <a:r>
              <a:rPr lang="es-BO" dirty="0"/>
              <a:t/>
            </a:r>
            <a:br>
              <a:rPr lang="es-BO" dirty="0"/>
            </a:br>
            <a:endParaRPr lang="es-BO" dirty="0"/>
          </a:p>
        </p:txBody>
      </p:sp>
      <p:sp>
        <p:nvSpPr>
          <p:cNvPr id="3" name="Marcador de contenido 2"/>
          <p:cNvSpPr>
            <a:spLocks noGrp="1"/>
          </p:cNvSpPr>
          <p:nvPr>
            <p:ph idx="1"/>
          </p:nvPr>
        </p:nvSpPr>
        <p:spPr/>
        <p:txBody>
          <a:bodyPr>
            <a:normAutofit fontScale="92500" lnSpcReduction="20000"/>
          </a:bodyPr>
          <a:lstStyle/>
          <a:p>
            <a:endParaRPr lang="es-BO" dirty="0"/>
          </a:p>
          <a:p>
            <a:r>
              <a:rPr lang="es-BO" b="1" dirty="0"/>
              <a:t>1.2. OBJETIVOS ESPECÍFICOS </a:t>
            </a:r>
            <a:endParaRPr lang="es-BO" dirty="0"/>
          </a:p>
          <a:p>
            <a:endParaRPr lang="es-BO" dirty="0"/>
          </a:p>
          <a:p>
            <a:r>
              <a:rPr lang="es-BO" dirty="0" smtClean="0"/>
              <a:t>Preparar </a:t>
            </a:r>
            <a:r>
              <a:rPr lang="es-BO" dirty="0"/>
              <a:t>soluciones de concentraciones definidas. </a:t>
            </a:r>
          </a:p>
          <a:p>
            <a:r>
              <a:rPr lang="es-BO" dirty="0" smtClean="0"/>
              <a:t>Realizar </a:t>
            </a:r>
            <a:r>
              <a:rPr lang="es-BO" dirty="0"/>
              <a:t>cálculos apropiados incluyendo masa, moles, volúmenes, equivalentes químicos y otros parámetros para preparar una solución cuya concentración está definida. </a:t>
            </a:r>
          </a:p>
          <a:p>
            <a:r>
              <a:rPr lang="es-BO" dirty="0" smtClean="0"/>
              <a:t>Realizar </a:t>
            </a:r>
            <a:r>
              <a:rPr lang="es-BO" dirty="0"/>
              <a:t>una correcta dilución partiendo de una solución concentrada hacia otra solución más diluida que se desea preparar. </a:t>
            </a:r>
          </a:p>
          <a:p>
            <a:endParaRPr lang="es-BO"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409" y="68025"/>
            <a:ext cx="2077516" cy="914107"/>
          </a:xfrm>
          <a:prstGeom prst="rect">
            <a:avLst/>
          </a:prstGeom>
        </p:spPr>
      </p:pic>
      <p:grpSp>
        <p:nvGrpSpPr>
          <p:cNvPr id="5" name="Grupo 4"/>
          <p:cNvGrpSpPr>
            <a:grpSpLocks/>
          </p:cNvGrpSpPr>
          <p:nvPr/>
        </p:nvGrpSpPr>
        <p:grpSpPr bwMode="auto">
          <a:xfrm>
            <a:off x="10896597" y="5576552"/>
            <a:ext cx="1219200" cy="1161907"/>
            <a:chOff x="783" y="801"/>
            <a:chExt cx="10339" cy="10320"/>
          </a:xfrm>
        </p:grpSpPr>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 y="801"/>
              <a:ext cx="10339" cy="1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33" y="2374"/>
              <a:ext cx="6439" cy="5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38" y="4200"/>
              <a:ext cx="3229" cy="3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AutoShape 6"/>
            <p:cNvSpPr>
              <a:spLocks/>
            </p:cNvSpPr>
            <p:nvPr/>
          </p:nvSpPr>
          <p:spPr bwMode="auto">
            <a:xfrm>
              <a:off x="2835" y="3655"/>
              <a:ext cx="6088" cy="1945"/>
            </a:xfrm>
            <a:custGeom>
              <a:avLst/>
              <a:gdLst>
                <a:gd name="T0" fmla="+- 0 3660 2836"/>
                <a:gd name="T1" fmla="*/ T0 w 6088"/>
                <a:gd name="T2" fmla="+- 0 4063 3655"/>
                <a:gd name="T3" fmla="*/ 4063 h 1945"/>
                <a:gd name="T4" fmla="+- 0 3584 2836"/>
                <a:gd name="T5" fmla="*/ T4 w 6088"/>
                <a:gd name="T6" fmla="+- 0 3918 3655"/>
                <a:gd name="T7" fmla="*/ 3918 h 1945"/>
                <a:gd name="T8" fmla="+- 0 3448 2836"/>
                <a:gd name="T9" fmla="*/ T8 w 6088"/>
                <a:gd name="T10" fmla="+- 0 3822 3655"/>
                <a:gd name="T11" fmla="*/ 3822 h 1945"/>
                <a:gd name="T12" fmla="+- 0 3281 2836"/>
                <a:gd name="T13" fmla="*/ T12 w 6088"/>
                <a:gd name="T14" fmla="+- 0 3821 3655"/>
                <a:gd name="T15" fmla="*/ 3821 h 1945"/>
                <a:gd name="T16" fmla="+- 0 3093 2836"/>
                <a:gd name="T17" fmla="*/ T16 w 6088"/>
                <a:gd name="T18" fmla="+- 0 3918 3655"/>
                <a:gd name="T19" fmla="*/ 3918 h 1945"/>
                <a:gd name="T20" fmla="+- 0 3127 2836"/>
                <a:gd name="T21" fmla="*/ T20 w 6088"/>
                <a:gd name="T22" fmla="+- 0 3974 3655"/>
                <a:gd name="T23" fmla="*/ 3974 h 1945"/>
                <a:gd name="T24" fmla="+- 0 3370 2836"/>
                <a:gd name="T25" fmla="*/ T24 w 6088"/>
                <a:gd name="T26" fmla="+- 0 3919 3655"/>
                <a:gd name="T27" fmla="*/ 3919 h 1945"/>
                <a:gd name="T28" fmla="+- 0 3530 2836"/>
                <a:gd name="T29" fmla="*/ T28 w 6088"/>
                <a:gd name="T30" fmla="+- 0 4056 3655"/>
                <a:gd name="T31" fmla="*/ 4056 h 1945"/>
                <a:gd name="T32" fmla="+- 0 3606 2836"/>
                <a:gd name="T33" fmla="*/ T32 w 6088"/>
                <a:gd name="T34" fmla="+- 0 4339 3655"/>
                <a:gd name="T35" fmla="*/ 4339 h 1945"/>
                <a:gd name="T36" fmla="+- 0 3599 2836"/>
                <a:gd name="T37" fmla="*/ T36 w 6088"/>
                <a:gd name="T38" fmla="+- 0 4598 3655"/>
                <a:gd name="T39" fmla="*/ 4598 h 1945"/>
                <a:gd name="T40" fmla="+- 0 3493 2836"/>
                <a:gd name="T41" fmla="*/ T40 w 6088"/>
                <a:gd name="T42" fmla="+- 0 4879 3655"/>
                <a:gd name="T43" fmla="*/ 4879 h 1945"/>
                <a:gd name="T44" fmla="+- 0 3303 2836"/>
                <a:gd name="T45" fmla="*/ T44 w 6088"/>
                <a:gd name="T46" fmla="+- 0 5049 3655"/>
                <a:gd name="T47" fmla="*/ 5049 h 1945"/>
                <a:gd name="T48" fmla="+- 0 3068 2836"/>
                <a:gd name="T49" fmla="*/ T48 w 6088"/>
                <a:gd name="T50" fmla="+- 0 5062 3655"/>
                <a:gd name="T51" fmla="*/ 5062 h 1945"/>
                <a:gd name="T52" fmla="+- 0 2946 2836"/>
                <a:gd name="T53" fmla="*/ T52 w 6088"/>
                <a:gd name="T54" fmla="+- 0 4887 3655"/>
                <a:gd name="T55" fmla="*/ 4887 h 1945"/>
                <a:gd name="T56" fmla="+- 0 2961 2836"/>
                <a:gd name="T57" fmla="*/ T56 w 6088"/>
                <a:gd name="T58" fmla="+- 0 4687 3655"/>
                <a:gd name="T59" fmla="*/ 4687 h 1945"/>
                <a:gd name="T60" fmla="+- 0 3088 2836"/>
                <a:gd name="T61" fmla="*/ T60 w 6088"/>
                <a:gd name="T62" fmla="+- 0 4475 3655"/>
                <a:gd name="T63" fmla="*/ 4475 h 1945"/>
                <a:gd name="T64" fmla="+- 0 3353 2836"/>
                <a:gd name="T65" fmla="*/ T64 w 6088"/>
                <a:gd name="T66" fmla="+- 0 4410 3655"/>
                <a:gd name="T67" fmla="*/ 4410 h 1945"/>
                <a:gd name="T68" fmla="+- 0 3602 2836"/>
                <a:gd name="T69" fmla="*/ T68 w 6088"/>
                <a:gd name="T70" fmla="+- 0 4500 3655"/>
                <a:gd name="T71" fmla="*/ 4500 h 1945"/>
                <a:gd name="T72" fmla="+- 0 3475 2836"/>
                <a:gd name="T73" fmla="*/ T72 w 6088"/>
                <a:gd name="T74" fmla="+- 0 4388 3655"/>
                <a:gd name="T75" fmla="*/ 4388 h 1945"/>
                <a:gd name="T76" fmla="+- 0 3333 2836"/>
                <a:gd name="T77" fmla="*/ T76 w 6088"/>
                <a:gd name="T78" fmla="+- 0 4335 3655"/>
                <a:gd name="T79" fmla="*/ 4335 h 1945"/>
                <a:gd name="T80" fmla="+- 0 3224 2836"/>
                <a:gd name="T81" fmla="*/ T80 w 6088"/>
                <a:gd name="T82" fmla="+- 0 4332 3655"/>
                <a:gd name="T83" fmla="*/ 4332 h 1945"/>
                <a:gd name="T84" fmla="+- 0 3118 2836"/>
                <a:gd name="T85" fmla="*/ T84 w 6088"/>
                <a:gd name="T86" fmla="+- 0 4359 3655"/>
                <a:gd name="T87" fmla="*/ 4359 h 1945"/>
                <a:gd name="T88" fmla="+- 0 2946 2836"/>
                <a:gd name="T89" fmla="*/ T88 w 6088"/>
                <a:gd name="T90" fmla="+- 0 4493 3655"/>
                <a:gd name="T91" fmla="*/ 4493 h 1945"/>
                <a:gd name="T92" fmla="+- 0 2839 2836"/>
                <a:gd name="T93" fmla="*/ T92 w 6088"/>
                <a:gd name="T94" fmla="+- 0 4778 3655"/>
                <a:gd name="T95" fmla="*/ 4778 h 1945"/>
                <a:gd name="T96" fmla="+- 0 2916 2836"/>
                <a:gd name="T97" fmla="*/ T96 w 6088"/>
                <a:gd name="T98" fmla="+- 0 5084 3655"/>
                <a:gd name="T99" fmla="*/ 5084 h 1945"/>
                <a:gd name="T100" fmla="+- 0 3063 2836"/>
                <a:gd name="T101" fmla="*/ T100 w 6088"/>
                <a:gd name="T102" fmla="+- 0 5171 3655"/>
                <a:gd name="T103" fmla="*/ 5171 h 1945"/>
                <a:gd name="T104" fmla="+- 0 3285 2836"/>
                <a:gd name="T105" fmla="*/ T104 w 6088"/>
                <a:gd name="T106" fmla="+- 0 5155 3655"/>
                <a:gd name="T107" fmla="*/ 5155 h 1945"/>
                <a:gd name="T108" fmla="+- 0 3485 2836"/>
                <a:gd name="T109" fmla="*/ T108 w 6088"/>
                <a:gd name="T110" fmla="+- 0 5015 3655"/>
                <a:gd name="T111" fmla="*/ 5015 h 1945"/>
                <a:gd name="T112" fmla="+- 0 3596 2836"/>
                <a:gd name="T113" fmla="*/ T112 w 6088"/>
                <a:gd name="T114" fmla="+- 0 4839 3655"/>
                <a:gd name="T115" fmla="*/ 4839 h 1945"/>
                <a:gd name="T116" fmla="+- 0 3648 2836"/>
                <a:gd name="T117" fmla="*/ T116 w 6088"/>
                <a:gd name="T118" fmla="+- 0 4703 3655"/>
                <a:gd name="T119" fmla="*/ 4703 h 1945"/>
                <a:gd name="T120" fmla="+- 0 3701 2836"/>
                <a:gd name="T121" fmla="*/ T120 w 6088"/>
                <a:gd name="T122" fmla="+- 0 4396 3655"/>
                <a:gd name="T123" fmla="*/ 4396 h 1945"/>
                <a:gd name="T124" fmla="+- 0 8915 2836"/>
                <a:gd name="T125" fmla="*/ T124 w 6088"/>
                <a:gd name="T126" fmla="+- 0 3735 3655"/>
                <a:gd name="T127" fmla="*/ 3735 h 1945"/>
                <a:gd name="T128" fmla="+- 0 8857 2836"/>
                <a:gd name="T129" fmla="*/ T128 w 6088"/>
                <a:gd name="T130" fmla="+- 0 3663 3655"/>
                <a:gd name="T131" fmla="*/ 3663 h 1945"/>
                <a:gd name="T132" fmla="+- 0 8790 2836"/>
                <a:gd name="T133" fmla="*/ T132 w 6088"/>
                <a:gd name="T134" fmla="+- 0 3661 3655"/>
                <a:gd name="T135" fmla="*/ 3661 h 1945"/>
                <a:gd name="T136" fmla="+- 0 8743 2836"/>
                <a:gd name="T137" fmla="*/ T136 w 6088"/>
                <a:gd name="T138" fmla="+- 0 3690 3655"/>
                <a:gd name="T139" fmla="*/ 3690 h 1945"/>
                <a:gd name="T140" fmla="+- 0 8708 2836"/>
                <a:gd name="T141" fmla="*/ T140 w 6088"/>
                <a:gd name="T142" fmla="+- 0 3726 3655"/>
                <a:gd name="T143" fmla="*/ 3726 h 1945"/>
                <a:gd name="T144" fmla="+- 0 8663 2836"/>
                <a:gd name="T145" fmla="*/ T144 w 6088"/>
                <a:gd name="T146" fmla="+- 0 3850 3655"/>
                <a:gd name="T147" fmla="*/ 3850 h 1945"/>
                <a:gd name="T148" fmla="+- 0 8634 2836"/>
                <a:gd name="T149" fmla="*/ T148 w 6088"/>
                <a:gd name="T150" fmla="+- 0 4034 3655"/>
                <a:gd name="T151" fmla="*/ 4034 h 1945"/>
                <a:gd name="T152" fmla="+- 0 8610 2836"/>
                <a:gd name="T153" fmla="*/ T152 w 6088"/>
                <a:gd name="T154" fmla="+- 0 4452 3655"/>
                <a:gd name="T155" fmla="*/ 4452 h 1945"/>
                <a:gd name="T156" fmla="+- 0 8622 2836"/>
                <a:gd name="T157" fmla="*/ T156 w 6088"/>
                <a:gd name="T158" fmla="+- 0 4868 3655"/>
                <a:gd name="T159" fmla="*/ 4868 h 1945"/>
                <a:gd name="T160" fmla="+- 0 8639 2836"/>
                <a:gd name="T161" fmla="*/ T160 w 6088"/>
                <a:gd name="T162" fmla="+- 0 5235 3655"/>
                <a:gd name="T163" fmla="*/ 5235 h 1945"/>
                <a:gd name="T164" fmla="+- 0 8631 2836"/>
                <a:gd name="T165" fmla="*/ T164 w 6088"/>
                <a:gd name="T166" fmla="+- 0 5412 3655"/>
                <a:gd name="T167" fmla="*/ 5412 h 1945"/>
                <a:gd name="T168" fmla="+- 0 8590 2836"/>
                <a:gd name="T169" fmla="*/ T168 w 6088"/>
                <a:gd name="T170" fmla="+- 0 5517 3655"/>
                <a:gd name="T171" fmla="*/ 5517 h 1945"/>
                <a:gd name="T172" fmla="+- 0 8537 2836"/>
                <a:gd name="T173" fmla="*/ T172 w 6088"/>
                <a:gd name="T174" fmla="+- 0 5545 3655"/>
                <a:gd name="T175" fmla="*/ 5545 h 1945"/>
                <a:gd name="T176" fmla="+- 0 8467 2836"/>
                <a:gd name="T177" fmla="*/ T176 w 6088"/>
                <a:gd name="T178" fmla="+- 0 5447 3655"/>
                <a:gd name="T179" fmla="*/ 5447 h 1945"/>
                <a:gd name="T180" fmla="+- 0 8397 2836"/>
                <a:gd name="T181" fmla="*/ T180 w 6088"/>
                <a:gd name="T182" fmla="+- 0 5417 3655"/>
                <a:gd name="T183" fmla="*/ 5417 h 1945"/>
                <a:gd name="T184" fmla="+- 0 8379 2836"/>
                <a:gd name="T185" fmla="*/ T184 w 6088"/>
                <a:gd name="T186" fmla="+- 0 5503 3655"/>
                <a:gd name="T187" fmla="*/ 5503 h 1945"/>
                <a:gd name="T188" fmla="+- 0 8447 2836"/>
                <a:gd name="T189" fmla="*/ T188 w 6088"/>
                <a:gd name="T190" fmla="+- 0 5563 3655"/>
                <a:gd name="T191" fmla="*/ 5563 h 1945"/>
                <a:gd name="T192" fmla="+- 0 8555 2836"/>
                <a:gd name="T193" fmla="*/ T192 w 6088"/>
                <a:gd name="T194" fmla="+- 0 5598 3655"/>
                <a:gd name="T195" fmla="*/ 5598 h 1945"/>
                <a:gd name="T196" fmla="+- 0 8633 2836"/>
                <a:gd name="T197" fmla="*/ T196 w 6088"/>
                <a:gd name="T198" fmla="+- 0 5546 3655"/>
                <a:gd name="T199" fmla="*/ 5546 h 1945"/>
                <a:gd name="T200" fmla="+- 0 8679 2836"/>
                <a:gd name="T201" fmla="*/ T200 w 6088"/>
                <a:gd name="T202" fmla="+- 0 5460 3655"/>
                <a:gd name="T203" fmla="*/ 5460 h 1945"/>
                <a:gd name="T204" fmla="+- 0 8697 2836"/>
                <a:gd name="T205" fmla="*/ T204 w 6088"/>
                <a:gd name="T206" fmla="+- 0 5366 3655"/>
                <a:gd name="T207" fmla="*/ 5366 h 1945"/>
                <a:gd name="T208" fmla="+- 0 8714 2836"/>
                <a:gd name="T209" fmla="*/ T208 w 6088"/>
                <a:gd name="T210" fmla="+- 0 5200 3655"/>
                <a:gd name="T211" fmla="*/ 5200 h 1945"/>
                <a:gd name="T212" fmla="+- 0 8731 2836"/>
                <a:gd name="T213" fmla="*/ T212 w 6088"/>
                <a:gd name="T214" fmla="+- 0 4783 3655"/>
                <a:gd name="T215" fmla="*/ 4783 h 1945"/>
                <a:gd name="T216" fmla="+- 0 8726 2836"/>
                <a:gd name="T217" fmla="*/ T216 w 6088"/>
                <a:gd name="T218" fmla="+- 0 4399 3655"/>
                <a:gd name="T219" fmla="*/ 4399 h 1945"/>
                <a:gd name="T220" fmla="+- 0 8714 2836"/>
                <a:gd name="T221" fmla="*/ T220 w 6088"/>
                <a:gd name="T222" fmla="+- 0 4038 3655"/>
                <a:gd name="T223" fmla="*/ 4038 h 1945"/>
                <a:gd name="T224" fmla="+- 0 8723 2836"/>
                <a:gd name="T225" fmla="*/ T224 w 6088"/>
                <a:gd name="T226" fmla="+- 0 3860 3655"/>
                <a:gd name="T227" fmla="*/ 3860 h 1945"/>
                <a:gd name="T228" fmla="+- 0 8751 2836"/>
                <a:gd name="T229" fmla="*/ T228 w 6088"/>
                <a:gd name="T230" fmla="+- 0 3755 3655"/>
                <a:gd name="T231" fmla="*/ 3755 h 1945"/>
                <a:gd name="T232" fmla="+- 0 8779 2836"/>
                <a:gd name="T233" fmla="*/ T232 w 6088"/>
                <a:gd name="T234" fmla="+- 0 3727 3655"/>
                <a:gd name="T235" fmla="*/ 3727 h 1945"/>
                <a:gd name="T236" fmla="+- 0 8824 2836"/>
                <a:gd name="T237" fmla="*/ T236 w 6088"/>
                <a:gd name="T238" fmla="+- 0 3715 3655"/>
                <a:gd name="T239" fmla="*/ 3715 h 1945"/>
                <a:gd name="T240" fmla="+- 0 8857 2836"/>
                <a:gd name="T241" fmla="*/ T240 w 6088"/>
                <a:gd name="T242" fmla="+- 0 3759 3655"/>
                <a:gd name="T243" fmla="*/ 3759 h 1945"/>
                <a:gd name="T244" fmla="+- 0 8889 2836"/>
                <a:gd name="T245" fmla="*/ T244 w 6088"/>
                <a:gd name="T246" fmla="+- 0 3821 3655"/>
                <a:gd name="T247" fmla="*/ 3821 h 1945"/>
                <a:gd name="T248" fmla="+- 0 8921 2836"/>
                <a:gd name="T249" fmla="*/ T248 w 6088"/>
                <a:gd name="T250" fmla="+- 0 3815 3655"/>
                <a:gd name="T251" fmla="*/ 3815 h 194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 ang="0">
                  <a:pos x="T241" y="T243"/>
                </a:cxn>
                <a:cxn ang="0">
                  <a:pos x="T245" y="T247"/>
                </a:cxn>
                <a:cxn ang="0">
                  <a:pos x="T249" y="T251"/>
                </a:cxn>
              </a:cxnLst>
              <a:rect l="0" t="0" r="r" b="b"/>
              <a:pathLst>
                <a:path w="6088" h="1945">
                  <a:moveTo>
                    <a:pt x="866" y="663"/>
                  </a:moveTo>
                  <a:lnTo>
                    <a:pt x="861" y="584"/>
                  </a:lnTo>
                  <a:lnTo>
                    <a:pt x="853" y="525"/>
                  </a:lnTo>
                  <a:lnTo>
                    <a:pt x="841" y="466"/>
                  </a:lnTo>
                  <a:lnTo>
                    <a:pt x="824" y="408"/>
                  </a:lnTo>
                  <a:lnTo>
                    <a:pt x="802" y="351"/>
                  </a:lnTo>
                  <a:lnTo>
                    <a:pt x="788" y="322"/>
                  </a:lnTo>
                  <a:lnTo>
                    <a:pt x="771" y="294"/>
                  </a:lnTo>
                  <a:lnTo>
                    <a:pt x="752" y="267"/>
                  </a:lnTo>
                  <a:lnTo>
                    <a:pt x="748" y="263"/>
                  </a:lnTo>
                  <a:lnTo>
                    <a:pt x="730" y="241"/>
                  </a:lnTo>
                  <a:lnTo>
                    <a:pt x="705" y="218"/>
                  </a:lnTo>
                  <a:lnTo>
                    <a:pt x="676" y="197"/>
                  </a:lnTo>
                  <a:lnTo>
                    <a:pt x="645" y="180"/>
                  </a:lnTo>
                  <a:lnTo>
                    <a:pt x="612" y="167"/>
                  </a:lnTo>
                  <a:lnTo>
                    <a:pt x="578" y="158"/>
                  </a:lnTo>
                  <a:lnTo>
                    <a:pt x="543" y="155"/>
                  </a:lnTo>
                  <a:lnTo>
                    <a:pt x="509" y="155"/>
                  </a:lnTo>
                  <a:lnTo>
                    <a:pt x="476" y="159"/>
                  </a:lnTo>
                  <a:lnTo>
                    <a:pt x="445" y="166"/>
                  </a:lnTo>
                  <a:lnTo>
                    <a:pt x="414" y="175"/>
                  </a:lnTo>
                  <a:lnTo>
                    <a:pt x="385" y="186"/>
                  </a:lnTo>
                  <a:lnTo>
                    <a:pt x="357" y="199"/>
                  </a:lnTo>
                  <a:lnTo>
                    <a:pt x="305" y="229"/>
                  </a:lnTo>
                  <a:lnTo>
                    <a:pt x="257" y="263"/>
                  </a:lnTo>
                  <a:lnTo>
                    <a:pt x="212" y="302"/>
                  </a:lnTo>
                  <a:lnTo>
                    <a:pt x="172" y="345"/>
                  </a:lnTo>
                  <a:lnTo>
                    <a:pt x="193" y="369"/>
                  </a:lnTo>
                  <a:lnTo>
                    <a:pt x="242" y="343"/>
                  </a:lnTo>
                  <a:lnTo>
                    <a:pt x="291" y="319"/>
                  </a:lnTo>
                  <a:lnTo>
                    <a:pt x="341" y="298"/>
                  </a:lnTo>
                  <a:lnTo>
                    <a:pt x="391" y="281"/>
                  </a:lnTo>
                  <a:lnTo>
                    <a:pt x="440" y="269"/>
                  </a:lnTo>
                  <a:lnTo>
                    <a:pt x="489" y="263"/>
                  </a:lnTo>
                  <a:lnTo>
                    <a:pt x="534" y="264"/>
                  </a:lnTo>
                  <a:lnTo>
                    <a:pt x="575" y="275"/>
                  </a:lnTo>
                  <a:lnTo>
                    <a:pt x="612" y="294"/>
                  </a:lnTo>
                  <a:lnTo>
                    <a:pt x="644" y="322"/>
                  </a:lnTo>
                  <a:lnTo>
                    <a:pt x="671" y="358"/>
                  </a:lnTo>
                  <a:lnTo>
                    <a:pt x="694" y="401"/>
                  </a:lnTo>
                  <a:lnTo>
                    <a:pt x="715" y="448"/>
                  </a:lnTo>
                  <a:lnTo>
                    <a:pt x="732" y="497"/>
                  </a:lnTo>
                  <a:lnTo>
                    <a:pt x="746" y="547"/>
                  </a:lnTo>
                  <a:lnTo>
                    <a:pt x="758" y="599"/>
                  </a:lnTo>
                  <a:lnTo>
                    <a:pt x="770" y="684"/>
                  </a:lnTo>
                  <a:lnTo>
                    <a:pt x="776" y="770"/>
                  </a:lnTo>
                  <a:lnTo>
                    <a:pt x="774" y="855"/>
                  </a:lnTo>
                  <a:lnTo>
                    <a:pt x="766" y="845"/>
                  </a:lnTo>
                  <a:lnTo>
                    <a:pt x="766" y="915"/>
                  </a:lnTo>
                  <a:lnTo>
                    <a:pt x="763" y="943"/>
                  </a:lnTo>
                  <a:lnTo>
                    <a:pt x="744" y="1028"/>
                  </a:lnTo>
                  <a:lnTo>
                    <a:pt x="727" y="1079"/>
                  </a:lnTo>
                  <a:lnTo>
                    <a:pt x="708" y="1130"/>
                  </a:lnTo>
                  <a:lnTo>
                    <a:pt x="684" y="1178"/>
                  </a:lnTo>
                  <a:lnTo>
                    <a:pt x="657" y="1224"/>
                  </a:lnTo>
                  <a:lnTo>
                    <a:pt x="626" y="1267"/>
                  </a:lnTo>
                  <a:lnTo>
                    <a:pt x="591" y="1307"/>
                  </a:lnTo>
                  <a:lnTo>
                    <a:pt x="553" y="1341"/>
                  </a:lnTo>
                  <a:lnTo>
                    <a:pt x="511" y="1371"/>
                  </a:lnTo>
                  <a:lnTo>
                    <a:pt x="467" y="1394"/>
                  </a:lnTo>
                  <a:lnTo>
                    <a:pt x="420" y="1411"/>
                  </a:lnTo>
                  <a:lnTo>
                    <a:pt x="372" y="1421"/>
                  </a:lnTo>
                  <a:lnTo>
                    <a:pt x="323" y="1424"/>
                  </a:lnTo>
                  <a:lnTo>
                    <a:pt x="275" y="1419"/>
                  </a:lnTo>
                  <a:lnTo>
                    <a:pt x="232" y="1407"/>
                  </a:lnTo>
                  <a:lnTo>
                    <a:pt x="194" y="1387"/>
                  </a:lnTo>
                  <a:lnTo>
                    <a:pt x="163" y="1358"/>
                  </a:lnTo>
                  <a:lnTo>
                    <a:pt x="139" y="1321"/>
                  </a:lnTo>
                  <a:lnTo>
                    <a:pt x="121" y="1279"/>
                  </a:lnTo>
                  <a:lnTo>
                    <a:pt x="110" y="1232"/>
                  </a:lnTo>
                  <a:lnTo>
                    <a:pt x="106" y="1185"/>
                  </a:lnTo>
                  <a:lnTo>
                    <a:pt x="106" y="1178"/>
                  </a:lnTo>
                  <a:lnTo>
                    <a:pt x="107" y="1132"/>
                  </a:lnTo>
                  <a:lnTo>
                    <a:pt x="113" y="1082"/>
                  </a:lnTo>
                  <a:lnTo>
                    <a:pt x="125" y="1032"/>
                  </a:lnTo>
                  <a:lnTo>
                    <a:pt x="141" y="983"/>
                  </a:lnTo>
                  <a:lnTo>
                    <a:pt x="162" y="936"/>
                  </a:lnTo>
                  <a:lnTo>
                    <a:pt x="187" y="893"/>
                  </a:lnTo>
                  <a:lnTo>
                    <a:pt x="217" y="853"/>
                  </a:lnTo>
                  <a:lnTo>
                    <a:pt x="252" y="820"/>
                  </a:lnTo>
                  <a:lnTo>
                    <a:pt x="294" y="793"/>
                  </a:lnTo>
                  <a:lnTo>
                    <a:pt x="339" y="772"/>
                  </a:lnTo>
                  <a:lnTo>
                    <a:pt x="387" y="757"/>
                  </a:lnTo>
                  <a:lnTo>
                    <a:pt x="437" y="751"/>
                  </a:lnTo>
                  <a:lnTo>
                    <a:pt x="517" y="755"/>
                  </a:lnTo>
                  <a:lnTo>
                    <a:pt x="597" y="779"/>
                  </a:lnTo>
                  <a:lnTo>
                    <a:pt x="671" y="820"/>
                  </a:lnTo>
                  <a:lnTo>
                    <a:pt x="735" y="875"/>
                  </a:lnTo>
                  <a:lnTo>
                    <a:pt x="766" y="915"/>
                  </a:lnTo>
                  <a:lnTo>
                    <a:pt x="766" y="845"/>
                  </a:lnTo>
                  <a:lnTo>
                    <a:pt x="753" y="828"/>
                  </a:lnTo>
                  <a:lnTo>
                    <a:pt x="711" y="786"/>
                  </a:lnTo>
                  <a:lnTo>
                    <a:pt x="666" y="751"/>
                  </a:lnTo>
                  <a:lnTo>
                    <a:pt x="664" y="749"/>
                  </a:lnTo>
                  <a:lnTo>
                    <a:pt x="639" y="733"/>
                  </a:lnTo>
                  <a:lnTo>
                    <a:pt x="612" y="719"/>
                  </a:lnTo>
                  <a:lnTo>
                    <a:pt x="585" y="706"/>
                  </a:lnTo>
                  <a:lnTo>
                    <a:pt x="556" y="695"/>
                  </a:lnTo>
                  <a:lnTo>
                    <a:pt x="527" y="687"/>
                  </a:lnTo>
                  <a:lnTo>
                    <a:pt x="497" y="680"/>
                  </a:lnTo>
                  <a:lnTo>
                    <a:pt x="466" y="676"/>
                  </a:lnTo>
                  <a:lnTo>
                    <a:pt x="435" y="675"/>
                  </a:lnTo>
                  <a:lnTo>
                    <a:pt x="419" y="675"/>
                  </a:lnTo>
                  <a:lnTo>
                    <a:pt x="404" y="676"/>
                  </a:lnTo>
                  <a:lnTo>
                    <a:pt x="388" y="677"/>
                  </a:lnTo>
                  <a:lnTo>
                    <a:pt x="373" y="679"/>
                  </a:lnTo>
                  <a:lnTo>
                    <a:pt x="342" y="685"/>
                  </a:lnTo>
                  <a:lnTo>
                    <a:pt x="327" y="689"/>
                  </a:lnTo>
                  <a:lnTo>
                    <a:pt x="312" y="693"/>
                  </a:lnTo>
                  <a:lnTo>
                    <a:pt x="282" y="704"/>
                  </a:lnTo>
                  <a:lnTo>
                    <a:pt x="254" y="717"/>
                  </a:lnTo>
                  <a:lnTo>
                    <a:pt x="227" y="731"/>
                  </a:lnTo>
                  <a:lnTo>
                    <a:pt x="199" y="748"/>
                  </a:lnTo>
                  <a:lnTo>
                    <a:pt x="150" y="790"/>
                  </a:lnTo>
                  <a:lnTo>
                    <a:pt x="110" y="838"/>
                  </a:lnTo>
                  <a:lnTo>
                    <a:pt x="76" y="890"/>
                  </a:lnTo>
                  <a:lnTo>
                    <a:pt x="49" y="945"/>
                  </a:lnTo>
                  <a:lnTo>
                    <a:pt x="27" y="1003"/>
                  </a:lnTo>
                  <a:lnTo>
                    <a:pt x="12" y="1062"/>
                  </a:lnTo>
                  <a:lnTo>
                    <a:pt x="3" y="1123"/>
                  </a:lnTo>
                  <a:lnTo>
                    <a:pt x="0" y="1185"/>
                  </a:lnTo>
                  <a:lnTo>
                    <a:pt x="4" y="1247"/>
                  </a:lnTo>
                  <a:lnTo>
                    <a:pt x="17" y="1311"/>
                  </a:lnTo>
                  <a:lnTo>
                    <a:pt x="42" y="1372"/>
                  </a:lnTo>
                  <a:lnTo>
                    <a:pt x="80" y="1429"/>
                  </a:lnTo>
                  <a:lnTo>
                    <a:pt x="105" y="1454"/>
                  </a:lnTo>
                  <a:lnTo>
                    <a:pt x="132" y="1475"/>
                  </a:lnTo>
                  <a:lnTo>
                    <a:pt x="163" y="1493"/>
                  </a:lnTo>
                  <a:lnTo>
                    <a:pt x="194" y="1507"/>
                  </a:lnTo>
                  <a:lnTo>
                    <a:pt x="227" y="1516"/>
                  </a:lnTo>
                  <a:lnTo>
                    <a:pt x="260" y="1522"/>
                  </a:lnTo>
                  <a:lnTo>
                    <a:pt x="293" y="1524"/>
                  </a:lnTo>
                  <a:lnTo>
                    <a:pt x="325" y="1524"/>
                  </a:lnTo>
                  <a:lnTo>
                    <a:pt x="388" y="1517"/>
                  </a:lnTo>
                  <a:lnTo>
                    <a:pt x="449" y="1500"/>
                  </a:lnTo>
                  <a:lnTo>
                    <a:pt x="506" y="1475"/>
                  </a:lnTo>
                  <a:lnTo>
                    <a:pt x="559" y="1442"/>
                  </a:lnTo>
                  <a:lnTo>
                    <a:pt x="582" y="1424"/>
                  </a:lnTo>
                  <a:lnTo>
                    <a:pt x="607" y="1403"/>
                  </a:lnTo>
                  <a:lnTo>
                    <a:pt x="649" y="1360"/>
                  </a:lnTo>
                  <a:lnTo>
                    <a:pt x="686" y="1312"/>
                  </a:lnTo>
                  <a:lnTo>
                    <a:pt x="719" y="1263"/>
                  </a:lnTo>
                  <a:lnTo>
                    <a:pt x="734" y="1237"/>
                  </a:lnTo>
                  <a:lnTo>
                    <a:pt x="747" y="1211"/>
                  </a:lnTo>
                  <a:lnTo>
                    <a:pt x="760" y="1184"/>
                  </a:lnTo>
                  <a:lnTo>
                    <a:pt x="773" y="1158"/>
                  </a:lnTo>
                  <a:lnTo>
                    <a:pt x="783" y="1130"/>
                  </a:lnTo>
                  <a:lnTo>
                    <a:pt x="794" y="1103"/>
                  </a:lnTo>
                  <a:lnTo>
                    <a:pt x="803" y="1075"/>
                  </a:lnTo>
                  <a:lnTo>
                    <a:pt x="812" y="1048"/>
                  </a:lnTo>
                  <a:lnTo>
                    <a:pt x="832" y="973"/>
                  </a:lnTo>
                  <a:lnTo>
                    <a:pt x="838" y="942"/>
                  </a:lnTo>
                  <a:lnTo>
                    <a:pt x="847" y="896"/>
                  </a:lnTo>
                  <a:lnTo>
                    <a:pt x="859" y="819"/>
                  </a:lnTo>
                  <a:lnTo>
                    <a:pt x="865" y="741"/>
                  </a:lnTo>
                  <a:lnTo>
                    <a:pt x="866" y="663"/>
                  </a:lnTo>
                  <a:moveTo>
                    <a:pt x="6087" y="140"/>
                  </a:moveTo>
                  <a:lnTo>
                    <a:pt x="6087" y="120"/>
                  </a:lnTo>
                  <a:lnTo>
                    <a:pt x="6084" y="100"/>
                  </a:lnTo>
                  <a:lnTo>
                    <a:pt x="6079" y="80"/>
                  </a:lnTo>
                  <a:lnTo>
                    <a:pt x="6071" y="61"/>
                  </a:lnTo>
                  <a:lnTo>
                    <a:pt x="6070" y="59"/>
                  </a:lnTo>
                  <a:lnTo>
                    <a:pt x="6060" y="41"/>
                  </a:lnTo>
                  <a:lnTo>
                    <a:pt x="6043" y="23"/>
                  </a:lnTo>
                  <a:lnTo>
                    <a:pt x="6021" y="8"/>
                  </a:lnTo>
                  <a:lnTo>
                    <a:pt x="6007" y="3"/>
                  </a:lnTo>
                  <a:lnTo>
                    <a:pt x="5993" y="0"/>
                  </a:lnTo>
                  <a:lnTo>
                    <a:pt x="5979" y="0"/>
                  </a:lnTo>
                  <a:lnTo>
                    <a:pt x="5966" y="2"/>
                  </a:lnTo>
                  <a:lnTo>
                    <a:pt x="5954" y="6"/>
                  </a:lnTo>
                  <a:lnTo>
                    <a:pt x="5943" y="11"/>
                  </a:lnTo>
                  <a:lnTo>
                    <a:pt x="5933" y="17"/>
                  </a:lnTo>
                  <a:lnTo>
                    <a:pt x="5924" y="23"/>
                  </a:lnTo>
                  <a:lnTo>
                    <a:pt x="5915" y="29"/>
                  </a:lnTo>
                  <a:lnTo>
                    <a:pt x="5907" y="35"/>
                  </a:lnTo>
                  <a:lnTo>
                    <a:pt x="5900" y="42"/>
                  </a:lnTo>
                  <a:lnTo>
                    <a:pt x="5892" y="49"/>
                  </a:lnTo>
                  <a:lnTo>
                    <a:pt x="5885" y="55"/>
                  </a:lnTo>
                  <a:lnTo>
                    <a:pt x="5876" y="65"/>
                  </a:lnTo>
                  <a:lnTo>
                    <a:pt x="5872" y="71"/>
                  </a:lnTo>
                  <a:lnTo>
                    <a:pt x="5867" y="77"/>
                  </a:lnTo>
                  <a:lnTo>
                    <a:pt x="5864" y="83"/>
                  </a:lnTo>
                  <a:lnTo>
                    <a:pt x="5847" y="121"/>
                  </a:lnTo>
                  <a:lnTo>
                    <a:pt x="5835" y="158"/>
                  </a:lnTo>
                  <a:lnTo>
                    <a:pt x="5827" y="195"/>
                  </a:lnTo>
                  <a:lnTo>
                    <a:pt x="5819" y="232"/>
                  </a:lnTo>
                  <a:lnTo>
                    <a:pt x="5813" y="269"/>
                  </a:lnTo>
                  <a:lnTo>
                    <a:pt x="5808" y="305"/>
                  </a:lnTo>
                  <a:lnTo>
                    <a:pt x="5803" y="342"/>
                  </a:lnTo>
                  <a:lnTo>
                    <a:pt x="5798" y="379"/>
                  </a:lnTo>
                  <a:lnTo>
                    <a:pt x="5790" y="463"/>
                  </a:lnTo>
                  <a:lnTo>
                    <a:pt x="5783" y="546"/>
                  </a:lnTo>
                  <a:lnTo>
                    <a:pt x="5778" y="630"/>
                  </a:lnTo>
                  <a:lnTo>
                    <a:pt x="5775" y="714"/>
                  </a:lnTo>
                  <a:lnTo>
                    <a:pt x="5774" y="797"/>
                  </a:lnTo>
                  <a:lnTo>
                    <a:pt x="5774" y="880"/>
                  </a:lnTo>
                  <a:lnTo>
                    <a:pt x="5776" y="964"/>
                  </a:lnTo>
                  <a:lnTo>
                    <a:pt x="5778" y="1047"/>
                  </a:lnTo>
                  <a:lnTo>
                    <a:pt x="5781" y="1130"/>
                  </a:lnTo>
                  <a:lnTo>
                    <a:pt x="5786" y="1213"/>
                  </a:lnTo>
                  <a:lnTo>
                    <a:pt x="5791" y="1296"/>
                  </a:lnTo>
                  <a:lnTo>
                    <a:pt x="5795" y="1378"/>
                  </a:lnTo>
                  <a:lnTo>
                    <a:pt x="5799" y="1462"/>
                  </a:lnTo>
                  <a:lnTo>
                    <a:pt x="5802" y="1544"/>
                  </a:lnTo>
                  <a:lnTo>
                    <a:pt x="5803" y="1580"/>
                  </a:lnTo>
                  <a:lnTo>
                    <a:pt x="5803" y="1616"/>
                  </a:lnTo>
                  <a:lnTo>
                    <a:pt x="5803" y="1651"/>
                  </a:lnTo>
                  <a:lnTo>
                    <a:pt x="5802" y="1687"/>
                  </a:lnTo>
                  <a:lnTo>
                    <a:pt x="5799" y="1722"/>
                  </a:lnTo>
                  <a:lnTo>
                    <a:pt x="5795" y="1757"/>
                  </a:lnTo>
                  <a:lnTo>
                    <a:pt x="5789" y="1790"/>
                  </a:lnTo>
                  <a:lnTo>
                    <a:pt x="5779" y="1819"/>
                  </a:lnTo>
                  <a:lnTo>
                    <a:pt x="5771" y="1834"/>
                  </a:lnTo>
                  <a:lnTo>
                    <a:pt x="5763" y="1849"/>
                  </a:lnTo>
                  <a:lnTo>
                    <a:pt x="5754" y="1862"/>
                  </a:lnTo>
                  <a:lnTo>
                    <a:pt x="5744" y="1873"/>
                  </a:lnTo>
                  <a:lnTo>
                    <a:pt x="5734" y="1882"/>
                  </a:lnTo>
                  <a:lnTo>
                    <a:pt x="5723" y="1888"/>
                  </a:lnTo>
                  <a:lnTo>
                    <a:pt x="5712" y="1891"/>
                  </a:lnTo>
                  <a:lnTo>
                    <a:pt x="5701" y="1890"/>
                  </a:lnTo>
                  <a:lnTo>
                    <a:pt x="5679" y="1879"/>
                  </a:lnTo>
                  <a:lnTo>
                    <a:pt x="5658" y="1858"/>
                  </a:lnTo>
                  <a:lnTo>
                    <a:pt x="5642" y="1831"/>
                  </a:lnTo>
                  <a:lnTo>
                    <a:pt x="5633" y="1802"/>
                  </a:lnTo>
                  <a:lnTo>
                    <a:pt x="5631" y="1792"/>
                  </a:lnTo>
                  <a:lnTo>
                    <a:pt x="5626" y="1782"/>
                  </a:lnTo>
                  <a:lnTo>
                    <a:pt x="5618" y="1774"/>
                  </a:lnTo>
                  <a:lnTo>
                    <a:pt x="5601" y="1763"/>
                  </a:lnTo>
                  <a:lnTo>
                    <a:pt x="5581" y="1759"/>
                  </a:lnTo>
                  <a:lnTo>
                    <a:pt x="5561" y="1762"/>
                  </a:lnTo>
                  <a:lnTo>
                    <a:pt x="5544" y="1774"/>
                  </a:lnTo>
                  <a:lnTo>
                    <a:pt x="5532" y="1791"/>
                  </a:lnTo>
                  <a:lnTo>
                    <a:pt x="5528" y="1811"/>
                  </a:lnTo>
                  <a:lnTo>
                    <a:pt x="5532" y="1831"/>
                  </a:lnTo>
                  <a:lnTo>
                    <a:pt x="5543" y="1848"/>
                  </a:lnTo>
                  <a:lnTo>
                    <a:pt x="5546" y="1852"/>
                  </a:lnTo>
                  <a:lnTo>
                    <a:pt x="5562" y="1868"/>
                  </a:lnTo>
                  <a:lnTo>
                    <a:pt x="5578" y="1882"/>
                  </a:lnTo>
                  <a:lnTo>
                    <a:pt x="5594" y="1895"/>
                  </a:lnTo>
                  <a:lnTo>
                    <a:pt x="5611" y="1908"/>
                  </a:lnTo>
                  <a:lnTo>
                    <a:pt x="5629" y="1920"/>
                  </a:lnTo>
                  <a:lnTo>
                    <a:pt x="5648" y="1931"/>
                  </a:lnTo>
                  <a:lnTo>
                    <a:pt x="5670" y="1940"/>
                  </a:lnTo>
                  <a:lnTo>
                    <a:pt x="5694" y="1945"/>
                  </a:lnTo>
                  <a:lnTo>
                    <a:pt x="5719" y="1943"/>
                  </a:lnTo>
                  <a:lnTo>
                    <a:pt x="5743" y="1936"/>
                  </a:lnTo>
                  <a:lnTo>
                    <a:pt x="5764" y="1924"/>
                  </a:lnTo>
                  <a:lnTo>
                    <a:pt x="5781" y="1910"/>
                  </a:lnTo>
                  <a:lnTo>
                    <a:pt x="5795" y="1894"/>
                  </a:lnTo>
                  <a:lnTo>
                    <a:pt x="5797" y="1891"/>
                  </a:lnTo>
                  <a:lnTo>
                    <a:pt x="5807" y="1878"/>
                  </a:lnTo>
                  <a:lnTo>
                    <a:pt x="5818" y="1861"/>
                  </a:lnTo>
                  <a:lnTo>
                    <a:pt x="5827" y="1843"/>
                  </a:lnTo>
                  <a:lnTo>
                    <a:pt x="5836" y="1824"/>
                  </a:lnTo>
                  <a:lnTo>
                    <a:pt x="5843" y="1805"/>
                  </a:lnTo>
                  <a:lnTo>
                    <a:pt x="5847" y="1786"/>
                  </a:lnTo>
                  <a:lnTo>
                    <a:pt x="5852" y="1767"/>
                  </a:lnTo>
                  <a:lnTo>
                    <a:pt x="5855" y="1748"/>
                  </a:lnTo>
                  <a:lnTo>
                    <a:pt x="5858" y="1730"/>
                  </a:lnTo>
                  <a:lnTo>
                    <a:pt x="5861" y="1711"/>
                  </a:lnTo>
                  <a:lnTo>
                    <a:pt x="5863" y="1692"/>
                  </a:lnTo>
                  <a:lnTo>
                    <a:pt x="5867" y="1656"/>
                  </a:lnTo>
                  <a:lnTo>
                    <a:pt x="5871" y="1619"/>
                  </a:lnTo>
                  <a:lnTo>
                    <a:pt x="5875" y="1582"/>
                  </a:lnTo>
                  <a:lnTo>
                    <a:pt x="5878" y="1545"/>
                  </a:lnTo>
                  <a:lnTo>
                    <a:pt x="5883" y="1461"/>
                  </a:lnTo>
                  <a:lnTo>
                    <a:pt x="5887" y="1378"/>
                  </a:lnTo>
                  <a:lnTo>
                    <a:pt x="5891" y="1295"/>
                  </a:lnTo>
                  <a:lnTo>
                    <a:pt x="5894" y="1211"/>
                  </a:lnTo>
                  <a:lnTo>
                    <a:pt x="5895" y="1128"/>
                  </a:lnTo>
                  <a:lnTo>
                    <a:pt x="5896" y="1045"/>
                  </a:lnTo>
                  <a:lnTo>
                    <a:pt x="5895" y="962"/>
                  </a:lnTo>
                  <a:lnTo>
                    <a:pt x="5894" y="889"/>
                  </a:lnTo>
                  <a:lnTo>
                    <a:pt x="5892" y="816"/>
                  </a:lnTo>
                  <a:lnTo>
                    <a:pt x="5890" y="744"/>
                  </a:lnTo>
                  <a:lnTo>
                    <a:pt x="5888" y="672"/>
                  </a:lnTo>
                  <a:lnTo>
                    <a:pt x="5885" y="599"/>
                  </a:lnTo>
                  <a:lnTo>
                    <a:pt x="5882" y="527"/>
                  </a:lnTo>
                  <a:lnTo>
                    <a:pt x="5879" y="455"/>
                  </a:lnTo>
                  <a:lnTo>
                    <a:pt x="5878" y="383"/>
                  </a:lnTo>
                  <a:lnTo>
                    <a:pt x="5878" y="347"/>
                  </a:lnTo>
                  <a:lnTo>
                    <a:pt x="5879" y="311"/>
                  </a:lnTo>
                  <a:lnTo>
                    <a:pt x="5881" y="276"/>
                  </a:lnTo>
                  <a:lnTo>
                    <a:pt x="5883" y="240"/>
                  </a:lnTo>
                  <a:lnTo>
                    <a:pt x="5887" y="205"/>
                  </a:lnTo>
                  <a:lnTo>
                    <a:pt x="5892" y="171"/>
                  </a:lnTo>
                  <a:lnTo>
                    <a:pt x="5900" y="138"/>
                  </a:lnTo>
                  <a:lnTo>
                    <a:pt x="5911" y="108"/>
                  </a:lnTo>
                  <a:lnTo>
                    <a:pt x="5913" y="104"/>
                  </a:lnTo>
                  <a:lnTo>
                    <a:pt x="5915" y="100"/>
                  </a:lnTo>
                  <a:lnTo>
                    <a:pt x="5917" y="96"/>
                  </a:lnTo>
                  <a:lnTo>
                    <a:pt x="5921" y="92"/>
                  </a:lnTo>
                  <a:lnTo>
                    <a:pt x="5927" y="86"/>
                  </a:lnTo>
                  <a:lnTo>
                    <a:pt x="5935" y="78"/>
                  </a:lnTo>
                  <a:lnTo>
                    <a:pt x="5943" y="72"/>
                  </a:lnTo>
                  <a:lnTo>
                    <a:pt x="5952" y="67"/>
                  </a:lnTo>
                  <a:lnTo>
                    <a:pt x="5961" y="62"/>
                  </a:lnTo>
                  <a:lnTo>
                    <a:pt x="5969" y="59"/>
                  </a:lnTo>
                  <a:lnTo>
                    <a:pt x="5984" y="59"/>
                  </a:lnTo>
                  <a:lnTo>
                    <a:pt x="5988" y="60"/>
                  </a:lnTo>
                  <a:lnTo>
                    <a:pt x="5992" y="63"/>
                  </a:lnTo>
                  <a:lnTo>
                    <a:pt x="5999" y="70"/>
                  </a:lnTo>
                  <a:lnTo>
                    <a:pt x="6006" y="79"/>
                  </a:lnTo>
                  <a:lnTo>
                    <a:pt x="6014" y="90"/>
                  </a:lnTo>
                  <a:lnTo>
                    <a:pt x="6021" y="104"/>
                  </a:lnTo>
                  <a:lnTo>
                    <a:pt x="6028" y="118"/>
                  </a:lnTo>
                  <a:lnTo>
                    <a:pt x="6036" y="133"/>
                  </a:lnTo>
                  <a:lnTo>
                    <a:pt x="6044" y="149"/>
                  </a:lnTo>
                  <a:lnTo>
                    <a:pt x="6052" y="164"/>
                  </a:lnTo>
                  <a:lnTo>
                    <a:pt x="6053" y="166"/>
                  </a:lnTo>
                  <a:lnTo>
                    <a:pt x="6056" y="170"/>
                  </a:lnTo>
                  <a:lnTo>
                    <a:pt x="6060" y="173"/>
                  </a:lnTo>
                  <a:lnTo>
                    <a:pt x="6074" y="175"/>
                  </a:lnTo>
                  <a:lnTo>
                    <a:pt x="6083" y="169"/>
                  </a:lnTo>
                  <a:lnTo>
                    <a:pt x="6085" y="160"/>
                  </a:lnTo>
                  <a:lnTo>
                    <a:pt x="6087" y="140"/>
                  </a:lnTo>
                </a:path>
              </a:pathLst>
            </a:custGeom>
            <a:solidFill>
              <a:srgbClr val="18428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s-BO"/>
            </a:p>
          </p:txBody>
        </p:sp>
      </p:grpSp>
    </p:spTree>
    <p:extLst>
      <p:ext uri="{BB962C8B-B14F-4D97-AF65-F5344CB8AC3E}">
        <p14:creationId xmlns:p14="http://schemas.microsoft.com/office/powerpoint/2010/main" val="2001125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95402" y="982132"/>
            <a:ext cx="9601196" cy="859547"/>
          </a:xfrm>
        </p:spPr>
        <p:txBody>
          <a:bodyPr>
            <a:normAutofit fontScale="90000"/>
          </a:bodyPr>
          <a:lstStyle/>
          <a:p>
            <a:r>
              <a:rPr lang="es-BO" b="1" dirty="0" smtClean="0"/>
              <a:t/>
            </a:r>
            <a:br>
              <a:rPr lang="es-BO" b="1" dirty="0" smtClean="0"/>
            </a:br>
            <a:r>
              <a:rPr lang="es-BO" b="1" dirty="0" smtClean="0"/>
              <a:t>SOLUCIONES</a:t>
            </a:r>
            <a:r>
              <a:rPr lang="es-BO" dirty="0"/>
              <a:t/>
            </a:r>
            <a:br>
              <a:rPr lang="es-BO" dirty="0"/>
            </a:br>
            <a:endParaRPr lang="es-BO" dirty="0"/>
          </a:p>
        </p:txBody>
      </p:sp>
      <p:sp>
        <p:nvSpPr>
          <p:cNvPr id="3" name="Marcador de contenido 2"/>
          <p:cNvSpPr>
            <a:spLocks noGrp="1"/>
          </p:cNvSpPr>
          <p:nvPr>
            <p:ph idx="1"/>
          </p:nvPr>
        </p:nvSpPr>
        <p:spPr>
          <a:xfrm>
            <a:off x="1295402" y="2054656"/>
            <a:ext cx="9601196" cy="3058257"/>
          </a:xfrm>
        </p:spPr>
        <p:txBody>
          <a:bodyPr>
            <a:normAutofit/>
          </a:bodyPr>
          <a:lstStyle/>
          <a:p>
            <a:endParaRPr lang="es-BO" dirty="0"/>
          </a:p>
          <a:p>
            <a:pPr marL="0" indent="0">
              <a:buNone/>
            </a:pPr>
            <a:r>
              <a:rPr lang="es-BO" dirty="0"/>
              <a:t>S</a:t>
            </a:r>
            <a:r>
              <a:rPr lang="es-BO" dirty="0" smtClean="0"/>
              <a:t>on </a:t>
            </a:r>
            <a:r>
              <a:rPr lang="es-BO" dirty="0"/>
              <a:t>mezclas homogéneas de dos o más sustancias que conservan sus propiedades, cuyos componentes están uniformemente dispersos s nivel molecular. Hay soluciones gaseosas como el aire que es una mezcla de O2, N2, CO2 y otros gases, sólidas como el acero que es una mezcla de hierro y carbono, y líquidas como el agua de mar, el suero de la sangre y el del queso, los aceites para los automóviles, los aceites esenciales utilizados en perfumería, etc. </a:t>
            </a:r>
          </a:p>
        </p:txBody>
      </p:sp>
      <p:sp>
        <p:nvSpPr>
          <p:cNvPr id="4" name="Rectángulo 3"/>
          <p:cNvSpPr/>
          <p:nvPr/>
        </p:nvSpPr>
        <p:spPr>
          <a:xfrm>
            <a:off x="2150772" y="5307048"/>
            <a:ext cx="2537138" cy="6697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BO" dirty="0" smtClean="0"/>
              <a:t>SOLUTO</a:t>
            </a:r>
            <a:endParaRPr lang="es-BO" dirty="0"/>
          </a:p>
        </p:txBody>
      </p:sp>
      <p:sp>
        <p:nvSpPr>
          <p:cNvPr id="5" name="Rectángulo 4"/>
          <p:cNvSpPr/>
          <p:nvPr/>
        </p:nvSpPr>
        <p:spPr>
          <a:xfrm>
            <a:off x="6643352" y="5242653"/>
            <a:ext cx="2537138" cy="6697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BO" dirty="0" smtClean="0"/>
              <a:t>SOLVENTE</a:t>
            </a:r>
            <a:endParaRPr lang="es-BO" dirty="0"/>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409" y="68025"/>
            <a:ext cx="2077516" cy="914107"/>
          </a:xfrm>
          <a:prstGeom prst="rect">
            <a:avLst/>
          </a:prstGeom>
        </p:spPr>
      </p:pic>
      <p:grpSp>
        <p:nvGrpSpPr>
          <p:cNvPr id="7" name="Grupo 6"/>
          <p:cNvGrpSpPr>
            <a:grpSpLocks/>
          </p:cNvGrpSpPr>
          <p:nvPr/>
        </p:nvGrpSpPr>
        <p:grpSpPr bwMode="auto">
          <a:xfrm>
            <a:off x="10896597" y="5576552"/>
            <a:ext cx="1219200" cy="1161907"/>
            <a:chOff x="783" y="801"/>
            <a:chExt cx="10339" cy="10320"/>
          </a:xfrm>
        </p:grpSpPr>
        <p:pic>
          <p:nvPicPr>
            <p:cNvPr id="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 y="801"/>
              <a:ext cx="10339" cy="1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33" y="2374"/>
              <a:ext cx="6439" cy="5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38" y="4200"/>
              <a:ext cx="3229" cy="3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AutoShape 6"/>
            <p:cNvSpPr>
              <a:spLocks/>
            </p:cNvSpPr>
            <p:nvPr/>
          </p:nvSpPr>
          <p:spPr bwMode="auto">
            <a:xfrm>
              <a:off x="2835" y="3655"/>
              <a:ext cx="6088" cy="1945"/>
            </a:xfrm>
            <a:custGeom>
              <a:avLst/>
              <a:gdLst>
                <a:gd name="T0" fmla="+- 0 3660 2836"/>
                <a:gd name="T1" fmla="*/ T0 w 6088"/>
                <a:gd name="T2" fmla="+- 0 4063 3655"/>
                <a:gd name="T3" fmla="*/ 4063 h 1945"/>
                <a:gd name="T4" fmla="+- 0 3584 2836"/>
                <a:gd name="T5" fmla="*/ T4 w 6088"/>
                <a:gd name="T6" fmla="+- 0 3918 3655"/>
                <a:gd name="T7" fmla="*/ 3918 h 1945"/>
                <a:gd name="T8" fmla="+- 0 3448 2836"/>
                <a:gd name="T9" fmla="*/ T8 w 6088"/>
                <a:gd name="T10" fmla="+- 0 3822 3655"/>
                <a:gd name="T11" fmla="*/ 3822 h 1945"/>
                <a:gd name="T12" fmla="+- 0 3281 2836"/>
                <a:gd name="T13" fmla="*/ T12 w 6088"/>
                <a:gd name="T14" fmla="+- 0 3821 3655"/>
                <a:gd name="T15" fmla="*/ 3821 h 1945"/>
                <a:gd name="T16" fmla="+- 0 3093 2836"/>
                <a:gd name="T17" fmla="*/ T16 w 6088"/>
                <a:gd name="T18" fmla="+- 0 3918 3655"/>
                <a:gd name="T19" fmla="*/ 3918 h 1945"/>
                <a:gd name="T20" fmla="+- 0 3127 2836"/>
                <a:gd name="T21" fmla="*/ T20 w 6088"/>
                <a:gd name="T22" fmla="+- 0 3974 3655"/>
                <a:gd name="T23" fmla="*/ 3974 h 1945"/>
                <a:gd name="T24" fmla="+- 0 3370 2836"/>
                <a:gd name="T25" fmla="*/ T24 w 6088"/>
                <a:gd name="T26" fmla="+- 0 3919 3655"/>
                <a:gd name="T27" fmla="*/ 3919 h 1945"/>
                <a:gd name="T28" fmla="+- 0 3530 2836"/>
                <a:gd name="T29" fmla="*/ T28 w 6088"/>
                <a:gd name="T30" fmla="+- 0 4056 3655"/>
                <a:gd name="T31" fmla="*/ 4056 h 1945"/>
                <a:gd name="T32" fmla="+- 0 3606 2836"/>
                <a:gd name="T33" fmla="*/ T32 w 6088"/>
                <a:gd name="T34" fmla="+- 0 4339 3655"/>
                <a:gd name="T35" fmla="*/ 4339 h 1945"/>
                <a:gd name="T36" fmla="+- 0 3599 2836"/>
                <a:gd name="T37" fmla="*/ T36 w 6088"/>
                <a:gd name="T38" fmla="+- 0 4598 3655"/>
                <a:gd name="T39" fmla="*/ 4598 h 1945"/>
                <a:gd name="T40" fmla="+- 0 3493 2836"/>
                <a:gd name="T41" fmla="*/ T40 w 6088"/>
                <a:gd name="T42" fmla="+- 0 4879 3655"/>
                <a:gd name="T43" fmla="*/ 4879 h 1945"/>
                <a:gd name="T44" fmla="+- 0 3303 2836"/>
                <a:gd name="T45" fmla="*/ T44 w 6088"/>
                <a:gd name="T46" fmla="+- 0 5049 3655"/>
                <a:gd name="T47" fmla="*/ 5049 h 1945"/>
                <a:gd name="T48" fmla="+- 0 3068 2836"/>
                <a:gd name="T49" fmla="*/ T48 w 6088"/>
                <a:gd name="T50" fmla="+- 0 5062 3655"/>
                <a:gd name="T51" fmla="*/ 5062 h 1945"/>
                <a:gd name="T52" fmla="+- 0 2946 2836"/>
                <a:gd name="T53" fmla="*/ T52 w 6088"/>
                <a:gd name="T54" fmla="+- 0 4887 3655"/>
                <a:gd name="T55" fmla="*/ 4887 h 1945"/>
                <a:gd name="T56" fmla="+- 0 2961 2836"/>
                <a:gd name="T57" fmla="*/ T56 w 6088"/>
                <a:gd name="T58" fmla="+- 0 4687 3655"/>
                <a:gd name="T59" fmla="*/ 4687 h 1945"/>
                <a:gd name="T60" fmla="+- 0 3088 2836"/>
                <a:gd name="T61" fmla="*/ T60 w 6088"/>
                <a:gd name="T62" fmla="+- 0 4475 3655"/>
                <a:gd name="T63" fmla="*/ 4475 h 1945"/>
                <a:gd name="T64" fmla="+- 0 3353 2836"/>
                <a:gd name="T65" fmla="*/ T64 w 6088"/>
                <a:gd name="T66" fmla="+- 0 4410 3655"/>
                <a:gd name="T67" fmla="*/ 4410 h 1945"/>
                <a:gd name="T68" fmla="+- 0 3602 2836"/>
                <a:gd name="T69" fmla="*/ T68 w 6088"/>
                <a:gd name="T70" fmla="+- 0 4500 3655"/>
                <a:gd name="T71" fmla="*/ 4500 h 1945"/>
                <a:gd name="T72" fmla="+- 0 3475 2836"/>
                <a:gd name="T73" fmla="*/ T72 w 6088"/>
                <a:gd name="T74" fmla="+- 0 4388 3655"/>
                <a:gd name="T75" fmla="*/ 4388 h 1945"/>
                <a:gd name="T76" fmla="+- 0 3333 2836"/>
                <a:gd name="T77" fmla="*/ T76 w 6088"/>
                <a:gd name="T78" fmla="+- 0 4335 3655"/>
                <a:gd name="T79" fmla="*/ 4335 h 1945"/>
                <a:gd name="T80" fmla="+- 0 3224 2836"/>
                <a:gd name="T81" fmla="*/ T80 w 6088"/>
                <a:gd name="T82" fmla="+- 0 4332 3655"/>
                <a:gd name="T83" fmla="*/ 4332 h 1945"/>
                <a:gd name="T84" fmla="+- 0 3118 2836"/>
                <a:gd name="T85" fmla="*/ T84 w 6088"/>
                <a:gd name="T86" fmla="+- 0 4359 3655"/>
                <a:gd name="T87" fmla="*/ 4359 h 1945"/>
                <a:gd name="T88" fmla="+- 0 2946 2836"/>
                <a:gd name="T89" fmla="*/ T88 w 6088"/>
                <a:gd name="T90" fmla="+- 0 4493 3655"/>
                <a:gd name="T91" fmla="*/ 4493 h 1945"/>
                <a:gd name="T92" fmla="+- 0 2839 2836"/>
                <a:gd name="T93" fmla="*/ T92 w 6088"/>
                <a:gd name="T94" fmla="+- 0 4778 3655"/>
                <a:gd name="T95" fmla="*/ 4778 h 1945"/>
                <a:gd name="T96" fmla="+- 0 2916 2836"/>
                <a:gd name="T97" fmla="*/ T96 w 6088"/>
                <a:gd name="T98" fmla="+- 0 5084 3655"/>
                <a:gd name="T99" fmla="*/ 5084 h 1945"/>
                <a:gd name="T100" fmla="+- 0 3063 2836"/>
                <a:gd name="T101" fmla="*/ T100 w 6088"/>
                <a:gd name="T102" fmla="+- 0 5171 3655"/>
                <a:gd name="T103" fmla="*/ 5171 h 1945"/>
                <a:gd name="T104" fmla="+- 0 3285 2836"/>
                <a:gd name="T105" fmla="*/ T104 w 6088"/>
                <a:gd name="T106" fmla="+- 0 5155 3655"/>
                <a:gd name="T107" fmla="*/ 5155 h 1945"/>
                <a:gd name="T108" fmla="+- 0 3485 2836"/>
                <a:gd name="T109" fmla="*/ T108 w 6088"/>
                <a:gd name="T110" fmla="+- 0 5015 3655"/>
                <a:gd name="T111" fmla="*/ 5015 h 1945"/>
                <a:gd name="T112" fmla="+- 0 3596 2836"/>
                <a:gd name="T113" fmla="*/ T112 w 6088"/>
                <a:gd name="T114" fmla="+- 0 4839 3655"/>
                <a:gd name="T115" fmla="*/ 4839 h 1945"/>
                <a:gd name="T116" fmla="+- 0 3648 2836"/>
                <a:gd name="T117" fmla="*/ T116 w 6088"/>
                <a:gd name="T118" fmla="+- 0 4703 3655"/>
                <a:gd name="T119" fmla="*/ 4703 h 1945"/>
                <a:gd name="T120" fmla="+- 0 3701 2836"/>
                <a:gd name="T121" fmla="*/ T120 w 6088"/>
                <a:gd name="T122" fmla="+- 0 4396 3655"/>
                <a:gd name="T123" fmla="*/ 4396 h 1945"/>
                <a:gd name="T124" fmla="+- 0 8915 2836"/>
                <a:gd name="T125" fmla="*/ T124 w 6088"/>
                <a:gd name="T126" fmla="+- 0 3735 3655"/>
                <a:gd name="T127" fmla="*/ 3735 h 1945"/>
                <a:gd name="T128" fmla="+- 0 8857 2836"/>
                <a:gd name="T129" fmla="*/ T128 w 6088"/>
                <a:gd name="T130" fmla="+- 0 3663 3655"/>
                <a:gd name="T131" fmla="*/ 3663 h 1945"/>
                <a:gd name="T132" fmla="+- 0 8790 2836"/>
                <a:gd name="T133" fmla="*/ T132 w 6088"/>
                <a:gd name="T134" fmla="+- 0 3661 3655"/>
                <a:gd name="T135" fmla="*/ 3661 h 1945"/>
                <a:gd name="T136" fmla="+- 0 8743 2836"/>
                <a:gd name="T137" fmla="*/ T136 w 6088"/>
                <a:gd name="T138" fmla="+- 0 3690 3655"/>
                <a:gd name="T139" fmla="*/ 3690 h 1945"/>
                <a:gd name="T140" fmla="+- 0 8708 2836"/>
                <a:gd name="T141" fmla="*/ T140 w 6088"/>
                <a:gd name="T142" fmla="+- 0 3726 3655"/>
                <a:gd name="T143" fmla="*/ 3726 h 1945"/>
                <a:gd name="T144" fmla="+- 0 8663 2836"/>
                <a:gd name="T145" fmla="*/ T144 w 6088"/>
                <a:gd name="T146" fmla="+- 0 3850 3655"/>
                <a:gd name="T147" fmla="*/ 3850 h 1945"/>
                <a:gd name="T148" fmla="+- 0 8634 2836"/>
                <a:gd name="T149" fmla="*/ T148 w 6088"/>
                <a:gd name="T150" fmla="+- 0 4034 3655"/>
                <a:gd name="T151" fmla="*/ 4034 h 1945"/>
                <a:gd name="T152" fmla="+- 0 8610 2836"/>
                <a:gd name="T153" fmla="*/ T152 w 6088"/>
                <a:gd name="T154" fmla="+- 0 4452 3655"/>
                <a:gd name="T155" fmla="*/ 4452 h 1945"/>
                <a:gd name="T156" fmla="+- 0 8622 2836"/>
                <a:gd name="T157" fmla="*/ T156 w 6088"/>
                <a:gd name="T158" fmla="+- 0 4868 3655"/>
                <a:gd name="T159" fmla="*/ 4868 h 1945"/>
                <a:gd name="T160" fmla="+- 0 8639 2836"/>
                <a:gd name="T161" fmla="*/ T160 w 6088"/>
                <a:gd name="T162" fmla="+- 0 5235 3655"/>
                <a:gd name="T163" fmla="*/ 5235 h 1945"/>
                <a:gd name="T164" fmla="+- 0 8631 2836"/>
                <a:gd name="T165" fmla="*/ T164 w 6088"/>
                <a:gd name="T166" fmla="+- 0 5412 3655"/>
                <a:gd name="T167" fmla="*/ 5412 h 1945"/>
                <a:gd name="T168" fmla="+- 0 8590 2836"/>
                <a:gd name="T169" fmla="*/ T168 w 6088"/>
                <a:gd name="T170" fmla="+- 0 5517 3655"/>
                <a:gd name="T171" fmla="*/ 5517 h 1945"/>
                <a:gd name="T172" fmla="+- 0 8537 2836"/>
                <a:gd name="T173" fmla="*/ T172 w 6088"/>
                <a:gd name="T174" fmla="+- 0 5545 3655"/>
                <a:gd name="T175" fmla="*/ 5545 h 1945"/>
                <a:gd name="T176" fmla="+- 0 8467 2836"/>
                <a:gd name="T177" fmla="*/ T176 w 6088"/>
                <a:gd name="T178" fmla="+- 0 5447 3655"/>
                <a:gd name="T179" fmla="*/ 5447 h 1945"/>
                <a:gd name="T180" fmla="+- 0 8397 2836"/>
                <a:gd name="T181" fmla="*/ T180 w 6088"/>
                <a:gd name="T182" fmla="+- 0 5417 3655"/>
                <a:gd name="T183" fmla="*/ 5417 h 1945"/>
                <a:gd name="T184" fmla="+- 0 8379 2836"/>
                <a:gd name="T185" fmla="*/ T184 w 6088"/>
                <a:gd name="T186" fmla="+- 0 5503 3655"/>
                <a:gd name="T187" fmla="*/ 5503 h 1945"/>
                <a:gd name="T188" fmla="+- 0 8447 2836"/>
                <a:gd name="T189" fmla="*/ T188 w 6088"/>
                <a:gd name="T190" fmla="+- 0 5563 3655"/>
                <a:gd name="T191" fmla="*/ 5563 h 1945"/>
                <a:gd name="T192" fmla="+- 0 8555 2836"/>
                <a:gd name="T193" fmla="*/ T192 w 6088"/>
                <a:gd name="T194" fmla="+- 0 5598 3655"/>
                <a:gd name="T195" fmla="*/ 5598 h 1945"/>
                <a:gd name="T196" fmla="+- 0 8633 2836"/>
                <a:gd name="T197" fmla="*/ T196 w 6088"/>
                <a:gd name="T198" fmla="+- 0 5546 3655"/>
                <a:gd name="T199" fmla="*/ 5546 h 1945"/>
                <a:gd name="T200" fmla="+- 0 8679 2836"/>
                <a:gd name="T201" fmla="*/ T200 w 6088"/>
                <a:gd name="T202" fmla="+- 0 5460 3655"/>
                <a:gd name="T203" fmla="*/ 5460 h 1945"/>
                <a:gd name="T204" fmla="+- 0 8697 2836"/>
                <a:gd name="T205" fmla="*/ T204 w 6088"/>
                <a:gd name="T206" fmla="+- 0 5366 3655"/>
                <a:gd name="T207" fmla="*/ 5366 h 1945"/>
                <a:gd name="T208" fmla="+- 0 8714 2836"/>
                <a:gd name="T209" fmla="*/ T208 w 6088"/>
                <a:gd name="T210" fmla="+- 0 5200 3655"/>
                <a:gd name="T211" fmla="*/ 5200 h 1945"/>
                <a:gd name="T212" fmla="+- 0 8731 2836"/>
                <a:gd name="T213" fmla="*/ T212 w 6088"/>
                <a:gd name="T214" fmla="+- 0 4783 3655"/>
                <a:gd name="T215" fmla="*/ 4783 h 1945"/>
                <a:gd name="T216" fmla="+- 0 8726 2836"/>
                <a:gd name="T217" fmla="*/ T216 w 6088"/>
                <a:gd name="T218" fmla="+- 0 4399 3655"/>
                <a:gd name="T219" fmla="*/ 4399 h 1945"/>
                <a:gd name="T220" fmla="+- 0 8714 2836"/>
                <a:gd name="T221" fmla="*/ T220 w 6088"/>
                <a:gd name="T222" fmla="+- 0 4038 3655"/>
                <a:gd name="T223" fmla="*/ 4038 h 1945"/>
                <a:gd name="T224" fmla="+- 0 8723 2836"/>
                <a:gd name="T225" fmla="*/ T224 w 6088"/>
                <a:gd name="T226" fmla="+- 0 3860 3655"/>
                <a:gd name="T227" fmla="*/ 3860 h 1945"/>
                <a:gd name="T228" fmla="+- 0 8751 2836"/>
                <a:gd name="T229" fmla="*/ T228 w 6088"/>
                <a:gd name="T230" fmla="+- 0 3755 3655"/>
                <a:gd name="T231" fmla="*/ 3755 h 1945"/>
                <a:gd name="T232" fmla="+- 0 8779 2836"/>
                <a:gd name="T233" fmla="*/ T232 w 6088"/>
                <a:gd name="T234" fmla="+- 0 3727 3655"/>
                <a:gd name="T235" fmla="*/ 3727 h 1945"/>
                <a:gd name="T236" fmla="+- 0 8824 2836"/>
                <a:gd name="T237" fmla="*/ T236 w 6088"/>
                <a:gd name="T238" fmla="+- 0 3715 3655"/>
                <a:gd name="T239" fmla="*/ 3715 h 1945"/>
                <a:gd name="T240" fmla="+- 0 8857 2836"/>
                <a:gd name="T241" fmla="*/ T240 w 6088"/>
                <a:gd name="T242" fmla="+- 0 3759 3655"/>
                <a:gd name="T243" fmla="*/ 3759 h 1945"/>
                <a:gd name="T244" fmla="+- 0 8889 2836"/>
                <a:gd name="T245" fmla="*/ T244 w 6088"/>
                <a:gd name="T246" fmla="+- 0 3821 3655"/>
                <a:gd name="T247" fmla="*/ 3821 h 1945"/>
                <a:gd name="T248" fmla="+- 0 8921 2836"/>
                <a:gd name="T249" fmla="*/ T248 w 6088"/>
                <a:gd name="T250" fmla="+- 0 3815 3655"/>
                <a:gd name="T251" fmla="*/ 3815 h 194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 ang="0">
                  <a:pos x="T241" y="T243"/>
                </a:cxn>
                <a:cxn ang="0">
                  <a:pos x="T245" y="T247"/>
                </a:cxn>
                <a:cxn ang="0">
                  <a:pos x="T249" y="T251"/>
                </a:cxn>
              </a:cxnLst>
              <a:rect l="0" t="0" r="r" b="b"/>
              <a:pathLst>
                <a:path w="6088" h="1945">
                  <a:moveTo>
                    <a:pt x="866" y="663"/>
                  </a:moveTo>
                  <a:lnTo>
                    <a:pt x="861" y="584"/>
                  </a:lnTo>
                  <a:lnTo>
                    <a:pt x="853" y="525"/>
                  </a:lnTo>
                  <a:lnTo>
                    <a:pt x="841" y="466"/>
                  </a:lnTo>
                  <a:lnTo>
                    <a:pt x="824" y="408"/>
                  </a:lnTo>
                  <a:lnTo>
                    <a:pt x="802" y="351"/>
                  </a:lnTo>
                  <a:lnTo>
                    <a:pt x="788" y="322"/>
                  </a:lnTo>
                  <a:lnTo>
                    <a:pt x="771" y="294"/>
                  </a:lnTo>
                  <a:lnTo>
                    <a:pt x="752" y="267"/>
                  </a:lnTo>
                  <a:lnTo>
                    <a:pt x="748" y="263"/>
                  </a:lnTo>
                  <a:lnTo>
                    <a:pt x="730" y="241"/>
                  </a:lnTo>
                  <a:lnTo>
                    <a:pt x="705" y="218"/>
                  </a:lnTo>
                  <a:lnTo>
                    <a:pt x="676" y="197"/>
                  </a:lnTo>
                  <a:lnTo>
                    <a:pt x="645" y="180"/>
                  </a:lnTo>
                  <a:lnTo>
                    <a:pt x="612" y="167"/>
                  </a:lnTo>
                  <a:lnTo>
                    <a:pt x="578" y="158"/>
                  </a:lnTo>
                  <a:lnTo>
                    <a:pt x="543" y="155"/>
                  </a:lnTo>
                  <a:lnTo>
                    <a:pt x="509" y="155"/>
                  </a:lnTo>
                  <a:lnTo>
                    <a:pt x="476" y="159"/>
                  </a:lnTo>
                  <a:lnTo>
                    <a:pt x="445" y="166"/>
                  </a:lnTo>
                  <a:lnTo>
                    <a:pt x="414" y="175"/>
                  </a:lnTo>
                  <a:lnTo>
                    <a:pt x="385" y="186"/>
                  </a:lnTo>
                  <a:lnTo>
                    <a:pt x="357" y="199"/>
                  </a:lnTo>
                  <a:lnTo>
                    <a:pt x="305" y="229"/>
                  </a:lnTo>
                  <a:lnTo>
                    <a:pt x="257" y="263"/>
                  </a:lnTo>
                  <a:lnTo>
                    <a:pt x="212" y="302"/>
                  </a:lnTo>
                  <a:lnTo>
                    <a:pt x="172" y="345"/>
                  </a:lnTo>
                  <a:lnTo>
                    <a:pt x="193" y="369"/>
                  </a:lnTo>
                  <a:lnTo>
                    <a:pt x="242" y="343"/>
                  </a:lnTo>
                  <a:lnTo>
                    <a:pt x="291" y="319"/>
                  </a:lnTo>
                  <a:lnTo>
                    <a:pt x="341" y="298"/>
                  </a:lnTo>
                  <a:lnTo>
                    <a:pt x="391" y="281"/>
                  </a:lnTo>
                  <a:lnTo>
                    <a:pt x="440" y="269"/>
                  </a:lnTo>
                  <a:lnTo>
                    <a:pt x="489" y="263"/>
                  </a:lnTo>
                  <a:lnTo>
                    <a:pt x="534" y="264"/>
                  </a:lnTo>
                  <a:lnTo>
                    <a:pt x="575" y="275"/>
                  </a:lnTo>
                  <a:lnTo>
                    <a:pt x="612" y="294"/>
                  </a:lnTo>
                  <a:lnTo>
                    <a:pt x="644" y="322"/>
                  </a:lnTo>
                  <a:lnTo>
                    <a:pt x="671" y="358"/>
                  </a:lnTo>
                  <a:lnTo>
                    <a:pt x="694" y="401"/>
                  </a:lnTo>
                  <a:lnTo>
                    <a:pt x="715" y="448"/>
                  </a:lnTo>
                  <a:lnTo>
                    <a:pt x="732" y="497"/>
                  </a:lnTo>
                  <a:lnTo>
                    <a:pt x="746" y="547"/>
                  </a:lnTo>
                  <a:lnTo>
                    <a:pt x="758" y="599"/>
                  </a:lnTo>
                  <a:lnTo>
                    <a:pt x="770" y="684"/>
                  </a:lnTo>
                  <a:lnTo>
                    <a:pt x="776" y="770"/>
                  </a:lnTo>
                  <a:lnTo>
                    <a:pt x="774" y="855"/>
                  </a:lnTo>
                  <a:lnTo>
                    <a:pt x="766" y="845"/>
                  </a:lnTo>
                  <a:lnTo>
                    <a:pt x="766" y="915"/>
                  </a:lnTo>
                  <a:lnTo>
                    <a:pt x="763" y="943"/>
                  </a:lnTo>
                  <a:lnTo>
                    <a:pt x="744" y="1028"/>
                  </a:lnTo>
                  <a:lnTo>
                    <a:pt x="727" y="1079"/>
                  </a:lnTo>
                  <a:lnTo>
                    <a:pt x="708" y="1130"/>
                  </a:lnTo>
                  <a:lnTo>
                    <a:pt x="684" y="1178"/>
                  </a:lnTo>
                  <a:lnTo>
                    <a:pt x="657" y="1224"/>
                  </a:lnTo>
                  <a:lnTo>
                    <a:pt x="626" y="1267"/>
                  </a:lnTo>
                  <a:lnTo>
                    <a:pt x="591" y="1307"/>
                  </a:lnTo>
                  <a:lnTo>
                    <a:pt x="553" y="1341"/>
                  </a:lnTo>
                  <a:lnTo>
                    <a:pt x="511" y="1371"/>
                  </a:lnTo>
                  <a:lnTo>
                    <a:pt x="467" y="1394"/>
                  </a:lnTo>
                  <a:lnTo>
                    <a:pt x="420" y="1411"/>
                  </a:lnTo>
                  <a:lnTo>
                    <a:pt x="372" y="1421"/>
                  </a:lnTo>
                  <a:lnTo>
                    <a:pt x="323" y="1424"/>
                  </a:lnTo>
                  <a:lnTo>
                    <a:pt x="275" y="1419"/>
                  </a:lnTo>
                  <a:lnTo>
                    <a:pt x="232" y="1407"/>
                  </a:lnTo>
                  <a:lnTo>
                    <a:pt x="194" y="1387"/>
                  </a:lnTo>
                  <a:lnTo>
                    <a:pt x="163" y="1358"/>
                  </a:lnTo>
                  <a:lnTo>
                    <a:pt x="139" y="1321"/>
                  </a:lnTo>
                  <a:lnTo>
                    <a:pt x="121" y="1279"/>
                  </a:lnTo>
                  <a:lnTo>
                    <a:pt x="110" y="1232"/>
                  </a:lnTo>
                  <a:lnTo>
                    <a:pt x="106" y="1185"/>
                  </a:lnTo>
                  <a:lnTo>
                    <a:pt x="106" y="1178"/>
                  </a:lnTo>
                  <a:lnTo>
                    <a:pt x="107" y="1132"/>
                  </a:lnTo>
                  <a:lnTo>
                    <a:pt x="113" y="1082"/>
                  </a:lnTo>
                  <a:lnTo>
                    <a:pt x="125" y="1032"/>
                  </a:lnTo>
                  <a:lnTo>
                    <a:pt x="141" y="983"/>
                  </a:lnTo>
                  <a:lnTo>
                    <a:pt x="162" y="936"/>
                  </a:lnTo>
                  <a:lnTo>
                    <a:pt x="187" y="893"/>
                  </a:lnTo>
                  <a:lnTo>
                    <a:pt x="217" y="853"/>
                  </a:lnTo>
                  <a:lnTo>
                    <a:pt x="252" y="820"/>
                  </a:lnTo>
                  <a:lnTo>
                    <a:pt x="294" y="793"/>
                  </a:lnTo>
                  <a:lnTo>
                    <a:pt x="339" y="772"/>
                  </a:lnTo>
                  <a:lnTo>
                    <a:pt x="387" y="757"/>
                  </a:lnTo>
                  <a:lnTo>
                    <a:pt x="437" y="751"/>
                  </a:lnTo>
                  <a:lnTo>
                    <a:pt x="517" y="755"/>
                  </a:lnTo>
                  <a:lnTo>
                    <a:pt x="597" y="779"/>
                  </a:lnTo>
                  <a:lnTo>
                    <a:pt x="671" y="820"/>
                  </a:lnTo>
                  <a:lnTo>
                    <a:pt x="735" y="875"/>
                  </a:lnTo>
                  <a:lnTo>
                    <a:pt x="766" y="915"/>
                  </a:lnTo>
                  <a:lnTo>
                    <a:pt x="766" y="845"/>
                  </a:lnTo>
                  <a:lnTo>
                    <a:pt x="753" y="828"/>
                  </a:lnTo>
                  <a:lnTo>
                    <a:pt x="711" y="786"/>
                  </a:lnTo>
                  <a:lnTo>
                    <a:pt x="666" y="751"/>
                  </a:lnTo>
                  <a:lnTo>
                    <a:pt x="664" y="749"/>
                  </a:lnTo>
                  <a:lnTo>
                    <a:pt x="639" y="733"/>
                  </a:lnTo>
                  <a:lnTo>
                    <a:pt x="612" y="719"/>
                  </a:lnTo>
                  <a:lnTo>
                    <a:pt x="585" y="706"/>
                  </a:lnTo>
                  <a:lnTo>
                    <a:pt x="556" y="695"/>
                  </a:lnTo>
                  <a:lnTo>
                    <a:pt x="527" y="687"/>
                  </a:lnTo>
                  <a:lnTo>
                    <a:pt x="497" y="680"/>
                  </a:lnTo>
                  <a:lnTo>
                    <a:pt x="466" y="676"/>
                  </a:lnTo>
                  <a:lnTo>
                    <a:pt x="435" y="675"/>
                  </a:lnTo>
                  <a:lnTo>
                    <a:pt x="419" y="675"/>
                  </a:lnTo>
                  <a:lnTo>
                    <a:pt x="404" y="676"/>
                  </a:lnTo>
                  <a:lnTo>
                    <a:pt x="388" y="677"/>
                  </a:lnTo>
                  <a:lnTo>
                    <a:pt x="373" y="679"/>
                  </a:lnTo>
                  <a:lnTo>
                    <a:pt x="342" y="685"/>
                  </a:lnTo>
                  <a:lnTo>
                    <a:pt x="327" y="689"/>
                  </a:lnTo>
                  <a:lnTo>
                    <a:pt x="312" y="693"/>
                  </a:lnTo>
                  <a:lnTo>
                    <a:pt x="282" y="704"/>
                  </a:lnTo>
                  <a:lnTo>
                    <a:pt x="254" y="717"/>
                  </a:lnTo>
                  <a:lnTo>
                    <a:pt x="227" y="731"/>
                  </a:lnTo>
                  <a:lnTo>
                    <a:pt x="199" y="748"/>
                  </a:lnTo>
                  <a:lnTo>
                    <a:pt x="150" y="790"/>
                  </a:lnTo>
                  <a:lnTo>
                    <a:pt x="110" y="838"/>
                  </a:lnTo>
                  <a:lnTo>
                    <a:pt x="76" y="890"/>
                  </a:lnTo>
                  <a:lnTo>
                    <a:pt x="49" y="945"/>
                  </a:lnTo>
                  <a:lnTo>
                    <a:pt x="27" y="1003"/>
                  </a:lnTo>
                  <a:lnTo>
                    <a:pt x="12" y="1062"/>
                  </a:lnTo>
                  <a:lnTo>
                    <a:pt x="3" y="1123"/>
                  </a:lnTo>
                  <a:lnTo>
                    <a:pt x="0" y="1185"/>
                  </a:lnTo>
                  <a:lnTo>
                    <a:pt x="4" y="1247"/>
                  </a:lnTo>
                  <a:lnTo>
                    <a:pt x="17" y="1311"/>
                  </a:lnTo>
                  <a:lnTo>
                    <a:pt x="42" y="1372"/>
                  </a:lnTo>
                  <a:lnTo>
                    <a:pt x="80" y="1429"/>
                  </a:lnTo>
                  <a:lnTo>
                    <a:pt x="105" y="1454"/>
                  </a:lnTo>
                  <a:lnTo>
                    <a:pt x="132" y="1475"/>
                  </a:lnTo>
                  <a:lnTo>
                    <a:pt x="163" y="1493"/>
                  </a:lnTo>
                  <a:lnTo>
                    <a:pt x="194" y="1507"/>
                  </a:lnTo>
                  <a:lnTo>
                    <a:pt x="227" y="1516"/>
                  </a:lnTo>
                  <a:lnTo>
                    <a:pt x="260" y="1522"/>
                  </a:lnTo>
                  <a:lnTo>
                    <a:pt x="293" y="1524"/>
                  </a:lnTo>
                  <a:lnTo>
                    <a:pt x="325" y="1524"/>
                  </a:lnTo>
                  <a:lnTo>
                    <a:pt x="388" y="1517"/>
                  </a:lnTo>
                  <a:lnTo>
                    <a:pt x="449" y="1500"/>
                  </a:lnTo>
                  <a:lnTo>
                    <a:pt x="506" y="1475"/>
                  </a:lnTo>
                  <a:lnTo>
                    <a:pt x="559" y="1442"/>
                  </a:lnTo>
                  <a:lnTo>
                    <a:pt x="582" y="1424"/>
                  </a:lnTo>
                  <a:lnTo>
                    <a:pt x="607" y="1403"/>
                  </a:lnTo>
                  <a:lnTo>
                    <a:pt x="649" y="1360"/>
                  </a:lnTo>
                  <a:lnTo>
                    <a:pt x="686" y="1312"/>
                  </a:lnTo>
                  <a:lnTo>
                    <a:pt x="719" y="1263"/>
                  </a:lnTo>
                  <a:lnTo>
                    <a:pt x="734" y="1237"/>
                  </a:lnTo>
                  <a:lnTo>
                    <a:pt x="747" y="1211"/>
                  </a:lnTo>
                  <a:lnTo>
                    <a:pt x="760" y="1184"/>
                  </a:lnTo>
                  <a:lnTo>
                    <a:pt x="773" y="1158"/>
                  </a:lnTo>
                  <a:lnTo>
                    <a:pt x="783" y="1130"/>
                  </a:lnTo>
                  <a:lnTo>
                    <a:pt x="794" y="1103"/>
                  </a:lnTo>
                  <a:lnTo>
                    <a:pt x="803" y="1075"/>
                  </a:lnTo>
                  <a:lnTo>
                    <a:pt x="812" y="1048"/>
                  </a:lnTo>
                  <a:lnTo>
                    <a:pt x="832" y="973"/>
                  </a:lnTo>
                  <a:lnTo>
                    <a:pt x="838" y="942"/>
                  </a:lnTo>
                  <a:lnTo>
                    <a:pt x="847" y="896"/>
                  </a:lnTo>
                  <a:lnTo>
                    <a:pt x="859" y="819"/>
                  </a:lnTo>
                  <a:lnTo>
                    <a:pt x="865" y="741"/>
                  </a:lnTo>
                  <a:lnTo>
                    <a:pt x="866" y="663"/>
                  </a:lnTo>
                  <a:moveTo>
                    <a:pt x="6087" y="140"/>
                  </a:moveTo>
                  <a:lnTo>
                    <a:pt x="6087" y="120"/>
                  </a:lnTo>
                  <a:lnTo>
                    <a:pt x="6084" y="100"/>
                  </a:lnTo>
                  <a:lnTo>
                    <a:pt x="6079" y="80"/>
                  </a:lnTo>
                  <a:lnTo>
                    <a:pt x="6071" y="61"/>
                  </a:lnTo>
                  <a:lnTo>
                    <a:pt x="6070" y="59"/>
                  </a:lnTo>
                  <a:lnTo>
                    <a:pt x="6060" y="41"/>
                  </a:lnTo>
                  <a:lnTo>
                    <a:pt x="6043" y="23"/>
                  </a:lnTo>
                  <a:lnTo>
                    <a:pt x="6021" y="8"/>
                  </a:lnTo>
                  <a:lnTo>
                    <a:pt x="6007" y="3"/>
                  </a:lnTo>
                  <a:lnTo>
                    <a:pt x="5993" y="0"/>
                  </a:lnTo>
                  <a:lnTo>
                    <a:pt x="5979" y="0"/>
                  </a:lnTo>
                  <a:lnTo>
                    <a:pt x="5966" y="2"/>
                  </a:lnTo>
                  <a:lnTo>
                    <a:pt x="5954" y="6"/>
                  </a:lnTo>
                  <a:lnTo>
                    <a:pt x="5943" y="11"/>
                  </a:lnTo>
                  <a:lnTo>
                    <a:pt x="5933" y="17"/>
                  </a:lnTo>
                  <a:lnTo>
                    <a:pt x="5924" y="23"/>
                  </a:lnTo>
                  <a:lnTo>
                    <a:pt x="5915" y="29"/>
                  </a:lnTo>
                  <a:lnTo>
                    <a:pt x="5907" y="35"/>
                  </a:lnTo>
                  <a:lnTo>
                    <a:pt x="5900" y="42"/>
                  </a:lnTo>
                  <a:lnTo>
                    <a:pt x="5892" y="49"/>
                  </a:lnTo>
                  <a:lnTo>
                    <a:pt x="5885" y="55"/>
                  </a:lnTo>
                  <a:lnTo>
                    <a:pt x="5876" y="65"/>
                  </a:lnTo>
                  <a:lnTo>
                    <a:pt x="5872" y="71"/>
                  </a:lnTo>
                  <a:lnTo>
                    <a:pt x="5867" y="77"/>
                  </a:lnTo>
                  <a:lnTo>
                    <a:pt x="5864" y="83"/>
                  </a:lnTo>
                  <a:lnTo>
                    <a:pt x="5847" y="121"/>
                  </a:lnTo>
                  <a:lnTo>
                    <a:pt x="5835" y="158"/>
                  </a:lnTo>
                  <a:lnTo>
                    <a:pt x="5827" y="195"/>
                  </a:lnTo>
                  <a:lnTo>
                    <a:pt x="5819" y="232"/>
                  </a:lnTo>
                  <a:lnTo>
                    <a:pt x="5813" y="269"/>
                  </a:lnTo>
                  <a:lnTo>
                    <a:pt x="5808" y="305"/>
                  </a:lnTo>
                  <a:lnTo>
                    <a:pt x="5803" y="342"/>
                  </a:lnTo>
                  <a:lnTo>
                    <a:pt x="5798" y="379"/>
                  </a:lnTo>
                  <a:lnTo>
                    <a:pt x="5790" y="463"/>
                  </a:lnTo>
                  <a:lnTo>
                    <a:pt x="5783" y="546"/>
                  </a:lnTo>
                  <a:lnTo>
                    <a:pt x="5778" y="630"/>
                  </a:lnTo>
                  <a:lnTo>
                    <a:pt x="5775" y="714"/>
                  </a:lnTo>
                  <a:lnTo>
                    <a:pt x="5774" y="797"/>
                  </a:lnTo>
                  <a:lnTo>
                    <a:pt x="5774" y="880"/>
                  </a:lnTo>
                  <a:lnTo>
                    <a:pt x="5776" y="964"/>
                  </a:lnTo>
                  <a:lnTo>
                    <a:pt x="5778" y="1047"/>
                  </a:lnTo>
                  <a:lnTo>
                    <a:pt x="5781" y="1130"/>
                  </a:lnTo>
                  <a:lnTo>
                    <a:pt x="5786" y="1213"/>
                  </a:lnTo>
                  <a:lnTo>
                    <a:pt x="5791" y="1296"/>
                  </a:lnTo>
                  <a:lnTo>
                    <a:pt x="5795" y="1378"/>
                  </a:lnTo>
                  <a:lnTo>
                    <a:pt x="5799" y="1462"/>
                  </a:lnTo>
                  <a:lnTo>
                    <a:pt x="5802" y="1544"/>
                  </a:lnTo>
                  <a:lnTo>
                    <a:pt x="5803" y="1580"/>
                  </a:lnTo>
                  <a:lnTo>
                    <a:pt x="5803" y="1616"/>
                  </a:lnTo>
                  <a:lnTo>
                    <a:pt x="5803" y="1651"/>
                  </a:lnTo>
                  <a:lnTo>
                    <a:pt x="5802" y="1687"/>
                  </a:lnTo>
                  <a:lnTo>
                    <a:pt x="5799" y="1722"/>
                  </a:lnTo>
                  <a:lnTo>
                    <a:pt x="5795" y="1757"/>
                  </a:lnTo>
                  <a:lnTo>
                    <a:pt x="5789" y="1790"/>
                  </a:lnTo>
                  <a:lnTo>
                    <a:pt x="5779" y="1819"/>
                  </a:lnTo>
                  <a:lnTo>
                    <a:pt x="5771" y="1834"/>
                  </a:lnTo>
                  <a:lnTo>
                    <a:pt x="5763" y="1849"/>
                  </a:lnTo>
                  <a:lnTo>
                    <a:pt x="5754" y="1862"/>
                  </a:lnTo>
                  <a:lnTo>
                    <a:pt x="5744" y="1873"/>
                  </a:lnTo>
                  <a:lnTo>
                    <a:pt x="5734" y="1882"/>
                  </a:lnTo>
                  <a:lnTo>
                    <a:pt x="5723" y="1888"/>
                  </a:lnTo>
                  <a:lnTo>
                    <a:pt x="5712" y="1891"/>
                  </a:lnTo>
                  <a:lnTo>
                    <a:pt x="5701" y="1890"/>
                  </a:lnTo>
                  <a:lnTo>
                    <a:pt x="5679" y="1879"/>
                  </a:lnTo>
                  <a:lnTo>
                    <a:pt x="5658" y="1858"/>
                  </a:lnTo>
                  <a:lnTo>
                    <a:pt x="5642" y="1831"/>
                  </a:lnTo>
                  <a:lnTo>
                    <a:pt x="5633" y="1802"/>
                  </a:lnTo>
                  <a:lnTo>
                    <a:pt x="5631" y="1792"/>
                  </a:lnTo>
                  <a:lnTo>
                    <a:pt x="5626" y="1782"/>
                  </a:lnTo>
                  <a:lnTo>
                    <a:pt x="5618" y="1774"/>
                  </a:lnTo>
                  <a:lnTo>
                    <a:pt x="5601" y="1763"/>
                  </a:lnTo>
                  <a:lnTo>
                    <a:pt x="5581" y="1759"/>
                  </a:lnTo>
                  <a:lnTo>
                    <a:pt x="5561" y="1762"/>
                  </a:lnTo>
                  <a:lnTo>
                    <a:pt x="5544" y="1774"/>
                  </a:lnTo>
                  <a:lnTo>
                    <a:pt x="5532" y="1791"/>
                  </a:lnTo>
                  <a:lnTo>
                    <a:pt x="5528" y="1811"/>
                  </a:lnTo>
                  <a:lnTo>
                    <a:pt x="5532" y="1831"/>
                  </a:lnTo>
                  <a:lnTo>
                    <a:pt x="5543" y="1848"/>
                  </a:lnTo>
                  <a:lnTo>
                    <a:pt x="5546" y="1852"/>
                  </a:lnTo>
                  <a:lnTo>
                    <a:pt x="5562" y="1868"/>
                  </a:lnTo>
                  <a:lnTo>
                    <a:pt x="5578" y="1882"/>
                  </a:lnTo>
                  <a:lnTo>
                    <a:pt x="5594" y="1895"/>
                  </a:lnTo>
                  <a:lnTo>
                    <a:pt x="5611" y="1908"/>
                  </a:lnTo>
                  <a:lnTo>
                    <a:pt x="5629" y="1920"/>
                  </a:lnTo>
                  <a:lnTo>
                    <a:pt x="5648" y="1931"/>
                  </a:lnTo>
                  <a:lnTo>
                    <a:pt x="5670" y="1940"/>
                  </a:lnTo>
                  <a:lnTo>
                    <a:pt x="5694" y="1945"/>
                  </a:lnTo>
                  <a:lnTo>
                    <a:pt x="5719" y="1943"/>
                  </a:lnTo>
                  <a:lnTo>
                    <a:pt x="5743" y="1936"/>
                  </a:lnTo>
                  <a:lnTo>
                    <a:pt x="5764" y="1924"/>
                  </a:lnTo>
                  <a:lnTo>
                    <a:pt x="5781" y="1910"/>
                  </a:lnTo>
                  <a:lnTo>
                    <a:pt x="5795" y="1894"/>
                  </a:lnTo>
                  <a:lnTo>
                    <a:pt x="5797" y="1891"/>
                  </a:lnTo>
                  <a:lnTo>
                    <a:pt x="5807" y="1878"/>
                  </a:lnTo>
                  <a:lnTo>
                    <a:pt x="5818" y="1861"/>
                  </a:lnTo>
                  <a:lnTo>
                    <a:pt x="5827" y="1843"/>
                  </a:lnTo>
                  <a:lnTo>
                    <a:pt x="5836" y="1824"/>
                  </a:lnTo>
                  <a:lnTo>
                    <a:pt x="5843" y="1805"/>
                  </a:lnTo>
                  <a:lnTo>
                    <a:pt x="5847" y="1786"/>
                  </a:lnTo>
                  <a:lnTo>
                    <a:pt x="5852" y="1767"/>
                  </a:lnTo>
                  <a:lnTo>
                    <a:pt x="5855" y="1748"/>
                  </a:lnTo>
                  <a:lnTo>
                    <a:pt x="5858" y="1730"/>
                  </a:lnTo>
                  <a:lnTo>
                    <a:pt x="5861" y="1711"/>
                  </a:lnTo>
                  <a:lnTo>
                    <a:pt x="5863" y="1692"/>
                  </a:lnTo>
                  <a:lnTo>
                    <a:pt x="5867" y="1656"/>
                  </a:lnTo>
                  <a:lnTo>
                    <a:pt x="5871" y="1619"/>
                  </a:lnTo>
                  <a:lnTo>
                    <a:pt x="5875" y="1582"/>
                  </a:lnTo>
                  <a:lnTo>
                    <a:pt x="5878" y="1545"/>
                  </a:lnTo>
                  <a:lnTo>
                    <a:pt x="5883" y="1461"/>
                  </a:lnTo>
                  <a:lnTo>
                    <a:pt x="5887" y="1378"/>
                  </a:lnTo>
                  <a:lnTo>
                    <a:pt x="5891" y="1295"/>
                  </a:lnTo>
                  <a:lnTo>
                    <a:pt x="5894" y="1211"/>
                  </a:lnTo>
                  <a:lnTo>
                    <a:pt x="5895" y="1128"/>
                  </a:lnTo>
                  <a:lnTo>
                    <a:pt x="5896" y="1045"/>
                  </a:lnTo>
                  <a:lnTo>
                    <a:pt x="5895" y="962"/>
                  </a:lnTo>
                  <a:lnTo>
                    <a:pt x="5894" y="889"/>
                  </a:lnTo>
                  <a:lnTo>
                    <a:pt x="5892" y="816"/>
                  </a:lnTo>
                  <a:lnTo>
                    <a:pt x="5890" y="744"/>
                  </a:lnTo>
                  <a:lnTo>
                    <a:pt x="5888" y="672"/>
                  </a:lnTo>
                  <a:lnTo>
                    <a:pt x="5885" y="599"/>
                  </a:lnTo>
                  <a:lnTo>
                    <a:pt x="5882" y="527"/>
                  </a:lnTo>
                  <a:lnTo>
                    <a:pt x="5879" y="455"/>
                  </a:lnTo>
                  <a:lnTo>
                    <a:pt x="5878" y="383"/>
                  </a:lnTo>
                  <a:lnTo>
                    <a:pt x="5878" y="347"/>
                  </a:lnTo>
                  <a:lnTo>
                    <a:pt x="5879" y="311"/>
                  </a:lnTo>
                  <a:lnTo>
                    <a:pt x="5881" y="276"/>
                  </a:lnTo>
                  <a:lnTo>
                    <a:pt x="5883" y="240"/>
                  </a:lnTo>
                  <a:lnTo>
                    <a:pt x="5887" y="205"/>
                  </a:lnTo>
                  <a:lnTo>
                    <a:pt x="5892" y="171"/>
                  </a:lnTo>
                  <a:lnTo>
                    <a:pt x="5900" y="138"/>
                  </a:lnTo>
                  <a:lnTo>
                    <a:pt x="5911" y="108"/>
                  </a:lnTo>
                  <a:lnTo>
                    <a:pt x="5913" y="104"/>
                  </a:lnTo>
                  <a:lnTo>
                    <a:pt x="5915" y="100"/>
                  </a:lnTo>
                  <a:lnTo>
                    <a:pt x="5917" y="96"/>
                  </a:lnTo>
                  <a:lnTo>
                    <a:pt x="5921" y="92"/>
                  </a:lnTo>
                  <a:lnTo>
                    <a:pt x="5927" y="86"/>
                  </a:lnTo>
                  <a:lnTo>
                    <a:pt x="5935" y="78"/>
                  </a:lnTo>
                  <a:lnTo>
                    <a:pt x="5943" y="72"/>
                  </a:lnTo>
                  <a:lnTo>
                    <a:pt x="5952" y="67"/>
                  </a:lnTo>
                  <a:lnTo>
                    <a:pt x="5961" y="62"/>
                  </a:lnTo>
                  <a:lnTo>
                    <a:pt x="5969" y="59"/>
                  </a:lnTo>
                  <a:lnTo>
                    <a:pt x="5984" y="59"/>
                  </a:lnTo>
                  <a:lnTo>
                    <a:pt x="5988" y="60"/>
                  </a:lnTo>
                  <a:lnTo>
                    <a:pt x="5992" y="63"/>
                  </a:lnTo>
                  <a:lnTo>
                    <a:pt x="5999" y="70"/>
                  </a:lnTo>
                  <a:lnTo>
                    <a:pt x="6006" y="79"/>
                  </a:lnTo>
                  <a:lnTo>
                    <a:pt x="6014" y="90"/>
                  </a:lnTo>
                  <a:lnTo>
                    <a:pt x="6021" y="104"/>
                  </a:lnTo>
                  <a:lnTo>
                    <a:pt x="6028" y="118"/>
                  </a:lnTo>
                  <a:lnTo>
                    <a:pt x="6036" y="133"/>
                  </a:lnTo>
                  <a:lnTo>
                    <a:pt x="6044" y="149"/>
                  </a:lnTo>
                  <a:lnTo>
                    <a:pt x="6052" y="164"/>
                  </a:lnTo>
                  <a:lnTo>
                    <a:pt x="6053" y="166"/>
                  </a:lnTo>
                  <a:lnTo>
                    <a:pt x="6056" y="170"/>
                  </a:lnTo>
                  <a:lnTo>
                    <a:pt x="6060" y="173"/>
                  </a:lnTo>
                  <a:lnTo>
                    <a:pt x="6074" y="175"/>
                  </a:lnTo>
                  <a:lnTo>
                    <a:pt x="6083" y="169"/>
                  </a:lnTo>
                  <a:lnTo>
                    <a:pt x="6085" y="160"/>
                  </a:lnTo>
                  <a:lnTo>
                    <a:pt x="6087" y="140"/>
                  </a:lnTo>
                </a:path>
              </a:pathLst>
            </a:custGeom>
            <a:solidFill>
              <a:srgbClr val="18428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s-BO"/>
            </a:p>
          </p:txBody>
        </p:sp>
      </p:grpSp>
    </p:spTree>
    <p:extLst>
      <p:ext uri="{BB962C8B-B14F-4D97-AF65-F5344CB8AC3E}">
        <p14:creationId xmlns:p14="http://schemas.microsoft.com/office/powerpoint/2010/main" val="1720479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95402" y="982132"/>
            <a:ext cx="9601196" cy="859547"/>
          </a:xfrm>
        </p:spPr>
        <p:txBody>
          <a:bodyPr>
            <a:normAutofit fontScale="90000"/>
          </a:bodyPr>
          <a:lstStyle/>
          <a:p>
            <a:r>
              <a:rPr lang="es-BO" b="1" dirty="0" smtClean="0"/>
              <a:t/>
            </a:r>
            <a:br>
              <a:rPr lang="es-BO" b="1" dirty="0" smtClean="0"/>
            </a:br>
            <a:r>
              <a:rPr lang="es-BO" b="1" dirty="0" smtClean="0"/>
              <a:t>SOLUCIONES</a:t>
            </a:r>
            <a:r>
              <a:rPr lang="es-BO" dirty="0"/>
              <a:t/>
            </a:r>
            <a:br>
              <a:rPr lang="es-BO" dirty="0"/>
            </a:br>
            <a:endParaRPr lang="es-BO" dirty="0"/>
          </a:p>
        </p:txBody>
      </p:sp>
      <p:sp>
        <p:nvSpPr>
          <p:cNvPr id="3" name="Marcador de contenido 2"/>
          <p:cNvSpPr>
            <a:spLocks noGrp="1"/>
          </p:cNvSpPr>
          <p:nvPr>
            <p:ph idx="1"/>
          </p:nvPr>
        </p:nvSpPr>
        <p:spPr>
          <a:xfrm>
            <a:off x="1205250" y="2583642"/>
            <a:ext cx="3547054" cy="3058257"/>
          </a:xfrm>
        </p:spPr>
        <p:txBody>
          <a:bodyPr>
            <a:normAutofit fontScale="85000" lnSpcReduction="20000"/>
          </a:bodyPr>
          <a:lstStyle/>
          <a:p>
            <a:r>
              <a:rPr lang="es-BO" dirty="0"/>
              <a:t>La expresión que indica la proporción de cada sustancia en la mezcla se denomina composición. </a:t>
            </a:r>
            <a:endParaRPr lang="es-BO" dirty="0" smtClean="0"/>
          </a:p>
          <a:p>
            <a:r>
              <a:rPr lang="es-BO" dirty="0" smtClean="0"/>
              <a:t>La </a:t>
            </a:r>
            <a:r>
              <a:rPr lang="es-BO" dirty="0"/>
              <a:t>concentración indica la proporción de soluto por determinada cantidad de solvente o por cierta cantidad de solución. Las formas más comunes de expresar la concentración son: </a:t>
            </a:r>
          </a:p>
        </p:txBody>
      </p:sp>
      <p:pic>
        <p:nvPicPr>
          <p:cNvPr id="7" name="Imagen 6"/>
          <p:cNvPicPr>
            <a:picLocks noChangeAspect="1"/>
          </p:cNvPicPr>
          <p:nvPr/>
        </p:nvPicPr>
        <p:blipFill rotWithShape="1">
          <a:blip r:embed="rId2"/>
          <a:srcRect l="30106" t="33983" r="55211" b="60569"/>
          <a:stretch/>
        </p:blipFill>
        <p:spPr>
          <a:xfrm>
            <a:off x="5100034" y="2884869"/>
            <a:ext cx="2530922" cy="528032"/>
          </a:xfrm>
          <a:prstGeom prst="rect">
            <a:avLst/>
          </a:prstGeom>
        </p:spPr>
      </p:pic>
      <p:pic>
        <p:nvPicPr>
          <p:cNvPr id="8" name="Imagen 7"/>
          <p:cNvPicPr>
            <a:picLocks noChangeAspect="1"/>
          </p:cNvPicPr>
          <p:nvPr/>
        </p:nvPicPr>
        <p:blipFill rotWithShape="1">
          <a:blip r:embed="rId2"/>
          <a:srcRect l="30000" t="51832" r="54683" b="43095"/>
          <a:stretch/>
        </p:blipFill>
        <p:spPr>
          <a:xfrm>
            <a:off x="8474299" y="2884869"/>
            <a:ext cx="2282417" cy="425001"/>
          </a:xfrm>
          <a:prstGeom prst="rect">
            <a:avLst/>
          </a:prstGeom>
        </p:spPr>
      </p:pic>
      <p:pic>
        <p:nvPicPr>
          <p:cNvPr id="9" name="Imagen 8"/>
          <p:cNvPicPr>
            <a:picLocks noChangeAspect="1"/>
          </p:cNvPicPr>
          <p:nvPr/>
        </p:nvPicPr>
        <p:blipFill rotWithShape="1">
          <a:blip r:embed="rId2"/>
          <a:srcRect l="30317" t="62917" r="53204" b="31634"/>
          <a:stretch/>
        </p:blipFill>
        <p:spPr>
          <a:xfrm>
            <a:off x="5324415" y="3834859"/>
            <a:ext cx="2604111" cy="530064"/>
          </a:xfrm>
          <a:prstGeom prst="rect">
            <a:avLst/>
          </a:prstGeom>
        </p:spPr>
      </p:pic>
      <p:pic>
        <p:nvPicPr>
          <p:cNvPr id="10" name="Imagen 9"/>
          <p:cNvPicPr>
            <a:picLocks noChangeAspect="1"/>
          </p:cNvPicPr>
          <p:nvPr/>
        </p:nvPicPr>
        <p:blipFill rotWithShape="1">
          <a:blip r:embed="rId2"/>
          <a:srcRect l="31373" t="73627" r="56373" b="21300"/>
          <a:stretch/>
        </p:blipFill>
        <p:spPr>
          <a:xfrm>
            <a:off x="8619288" y="3707086"/>
            <a:ext cx="2277310" cy="530064"/>
          </a:xfrm>
          <a:prstGeom prst="rect">
            <a:avLst/>
          </a:prstGeom>
        </p:spPr>
      </p:pic>
      <p:pic>
        <p:nvPicPr>
          <p:cNvPr id="11" name="Imagen 10"/>
          <p:cNvPicPr>
            <a:picLocks noChangeAspect="1"/>
          </p:cNvPicPr>
          <p:nvPr/>
        </p:nvPicPr>
        <p:blipFill rotWithShape="1">
          <a:blip r:embed="rId2"/>
          <a:srcRect l="32747" t="84947" r="57746" b="9793"/>
          <a:stretch/>
        </p:blipFill>
        <p:spPr>
          <a:xfrm>
            <a:off x="5080938" y="4680757"/>
            <a:ext cx="1867437" cy="580978"/>
          </a:xfrm>
          <a:prstGeom prst="rect">
            <a:avLst/>
          </a:prstGeom>
        </p:spPr>
      </p:pic>
      <p:pic>
        <p:nvPicPr>
          <p:cNvPr id="13" name="Imagen 12"/>
          <p:cNvPicPr>
            <a:picLocks noChangeAspect="1"/>
          </p:cNvPicPr>
          <p:nvPr/>
        </p:nvPicPr>
        <p:blipFill rotWithShape="1">
          <a:blip r:embed="rId3"/>
          <a:srcRect l="29154" t="33982" r="53944" b="59630"/>
          <a:stretch/>
        </p:blipFill>
        <p:spPr>
          <a:xfrm>
            <a:off x="6694186" y="4786881"/>
            <a:ext cx="2989036" cy="635172"/>
          </a:xfrm>
          <a:prstGeom prst="rect">
            <a:avLst/>
          </a:prstGeom>
        </p:spPr>
      </p:pic>
      <p:pic>
        <p:nvPicPr>
          <p:cNvPr id="14" name="Imagen 13"/>
          <p:cNvPicPr>
            <a:picLocks noChangeAspect="1"/>
          </p:cNvPicPr>
          <p:nvPr/>
        </p:nvPicPr>
        <p:blipFill rotWithShape="1">
          <a:blip r:embed="rId3"/>
          <a:srcRect l="33017" t="46544" r="58070" b="47270"/>
          <a:stretch/>
        </p:blipFill>
        <p:spPr>
          <a:xfrm>
            <a:off x="9809919" y="4680757"/>
            <a:ext cx="1488759" cy="580978"/>
          </a:xfrm>
          <a:prstGeom prst="rect">
            <a:avLst/>
          </a:prstGeom>
        </p:spPr>
      </p:pic>
      <p:pic>
        <p:nvPicPr>
          <p:cNvPr id="15" name="Imagen 14"/>
          <p:cNvPicPr>
            <a:picLocks noChangeAspect="1"/>
          </p:cNvPicPr>
          <p:nvPr/>
        </p:nvPicPr>
        <p:blipFill rotWithShape="1">
          <a:blip r:embed="rId4"/>
          <a:srcRect l="32747" t="68178" r="57640" b="26185"/>
          <a:stretch/>
        </p:blipFill>
        <p:spPr>
          <a:xfrm>
            <a:off x="7630956" y="5608374"/>
            <a:ext cx="1525923" cy="503049"/>
          </a:xfrm>
          <a:prstGeom prst="rect">
            <a:avLst/>
          </a:prstGeom>
        </p:spPr>
      </p:pic>
      <p:pic>
        <p:nvPicPr>
          <p:cNvPr id="12" name="Imagen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409" y="68025"/>
            <a:ext cx="2077516" cy="914107"/>
          </a:xfrm>
          <a:prstGeom prst="rect">
            <a:avLst/>
          </a:prstGeom>
        </p:spPr>
      </p:pic>
      <p:grpSp>
        <p:nvGrpSpPr>
          <p:cNvPr id="16" name="Grupo 15"/>
          <p:cNvGrpSpPr>
            <a:grpSpLocks/>
          </p:cNvGrpSpPr>
          <p:nvPr/>
        </p:nvGrpSpPr>
        <p:grpSpPr bwMode="auto">
          <a:xfrm>
            <a:off x="10896597" y="5576552"/>
            <a:ext cx="1219200" cy="1161907"/>
            <a:chOff x="783" y="801"/>
            <a:chExt cx="10339" cy="10320"/>
          </a:xfrm>
        </p:grpSpPr>
        <p:pic>
          <p:nvPicPr>
            <p:cNvPr id="17"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3" y="801"/>
              <a:ext cx="10339" cy="1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33" y="2374"/>
              <a:ext cx="6439" cy="5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38" y="4200"/>
              <a:ext cx="3229" cy="3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AutoShape 6"/>
            <p:cNvSpPr>
              <a:spLocks/>
            </p:cNvSpPr>
            <p:nvPr/>
          </p:nvSpPr>
          <p:spPr bwMode="auto">
            <a:xfrm>
              <a:off x="2835" y="3655"/>
              <a:ext cx="6088" cy="1945"/>
            </a:xfrm>
            <a:custGeom>
              <a:avLst/>
              <a:gdLst>
                <a:gd name="T0" fmla="+- 0 3660 2836"/>
                <a:gd name="T1" fmla="*/ T0 w 6088"/>
                <a:gd name="T2" fmla="+- 0 4063 3655"/>
                <a:gd name="T3" fmla="*/ 4063 h 1945"/>
                <a:gd name="T4" fmla="+- 0 3584 2836"/>
                <a:gd name="T5" fmla="*/ T4 w 6088"/>
                <a:gd name="T6" fmla="+- 0 3918 3655"/>
                <a:gd name="T7" fmla="*/ 3918 h 1945"/>
                <a:gd name="T8" fmla="+- 0 3448 2836"/>
                <a:gd name="T9" fmla="*/ T8 w 6088"/>
                <a:gd name="T10" fmla="+- 0 3822 3655"/>
                <a:gd name="T11" fmla="*/ 3822 h 1945"/>
                <a:gd name="T12" fmla="+- 0 3281 2836"/>
                <a:gd name="T13" fmla="*/ T12 w 6088"/>
                <a:gd name="T14" fmla="+- 0 3821 3655"/>
                <a:gd name="T15" fmla="*/ 3821 h 1945"/>
                <a:gd name="T16" fmla="+- 0 3093 2836"/>
                <a:gd name="T17" fmla="*/ T16 w 6088"/>
                <a:gd name="T18" fmla="+- 0 3918 3655"/>
                <a:gd name="T19" fmla="*/ 3918 h 1945"/>
                <a:gd name="T20" fmla="+- 0 3127 2836"/>
                <a:gd name="T21" fmla="*/ T20 w 6088"/>
                <a:gd name="T22" fmla="+- 0 3974 3655"/>
                <a:gd name="T23" fmla="*/ 3974 h 1945"/>
                <a:gd name="T24" fmla="+- 0 3370 2836"/>
                <a:gd name="T25" fmla="*/ T24 w 6088"/>
                <a:gd name="T26" fmla="+- 0 3919 3655"/>
                <a:gd name="T27" fmla="*/ 3919 h 1945"/>
                <a:gd name="T28" fmla="+- 0 3530 2836"/>
                <a:gd name="T29" fmla="*/ T28 w 6088"/>
                <a:gd name="T30" fmla="+- 0 4056 3655"/>
                <a:gd name="T31" fmla="*/ 4056 h 1945"/>
                <a:gd name="T32" fmla="+- 0 3606 2836"/>
                <a:gd name="T33" fmla="*/ T32 w 6088"/>
                <a:gd name="T34" fmla="+- 0 4339 3655"/>
                <a:gd name="T35" fmla="*/ 4339 h 1945"/>
                <a:gd name="T36" fmla="+- 0 3599 2836"/>
                <a:gd name="T37" fmla="*/ T36 w 6088"/>
                <a:gd name="T38" fmla="+- 0 4598 3655"/>
                <a:gd name="T39" fmla="*/ 4598 h 1945"/>
                <a:gd name="T40" fmla="+- 0 3493 2836"/>
                <a:gd name="T41" fmla="*/ T40 w 6088"/>
                <a:gd name="T42" fmla="+- 0 4879 3655"/>
                <a:gd name="T43" fmla="*/ 4879 h 1945"/>
                <a:gd name="T44" fmla="+- 0 3303 2836"/>
                <a:gd name="T45" fmla="*/ T44 w 6088"/>
                <a:gd name="T46" fmla="+- 0 5049 3655"/>
                <a:gd name="T47" fmla="*/ 5049 h 1945"/>
                <a:gd name="T48" fmla="+- 0 3068 2836"/>
                <a:gd name="T49" fmla="*/ T48 w 6088"/>
                <a:gd name="T50" fmla="+- 0 5062 3655"/>
                <a:gd name="T51" fmla="*/ 5062 h 1945"/>
                <a:gd name="T52" fmla="+- 0 2946 2836"/>
                <a:gd name="T53" fmla="*/ T52 w 6088"/>
                <a:gd name="T54" fmla="+- 0 4887 3655"/>
                <a:gd name="T55" fmla="*/ 4887 h 1945"/>
                <a:gd name="T56" fmla="+- 0 2961 2836"/>
                <a:gd name="T57" fmla="*/ T56 w 6088"/>
                <a:gd name="T58" fmla="+- 0 4687 3655"/>
                <a:gd name="T59" fmla="*/ 4687 h 1945"/>
                <a:gd name="T60" fmla="+- 0 3088 2836"/>
                <a:gd name="T61" fmla="*/ T60 w 6088"/>
                <a:gd name="T62" fmla="+- 0 4475 3655"/>
                <a:gd name="T63" fmla="*/ 4475 h 1945"/>
                <a:gd name="T64" fmla="+- 0 3353 2836"/>
                <a:gd name="T65" fmla="*/ T64 w 6088"/>
                <a:gd name="T66" fmla="+- 0 4410 3655"/>
                <a:gd name="T67" fmla="*/ 4410 h 1945"/>
                <a:gd name="T68" fmla="+- 0 3602 2836"/>
                <a:gd name="T69" fmla="*/ T68 w 6088"/>
                <a:gd name="T70" fmla="+- 0 4500 3655"/>
                <a:gd name="T71" fmla="*/ 4500 h 1945"/>
                <a:gd name="T72" fmla="+- 0 3475 2836"/>
                <a:gd name="T73" fmla="*/ T72 w 6088"/>
                <a:gd name="T74" fmla="+- 0 4388 3655"/>
                <a:gd name="T75" fmla="*/ 4388 h 1945"/>
                <a:gd name="T76" fmla="+- 0 3333 2836"/>
                <a:gd name="T77" fmla="*/ T76 w 6088"/>
                <a:gd name="T78" fmla="+- 0 4335 3655"/>
                <a:gd name="T79" fmla="*/ 4335 h 1945"/>
                <a:gd name="T80" fmla="+- 0 3224 2836"/>
                <a:gd name="T81" fmla="*/ T80 w 6088"/>
                <a:gd name="T82" fmla="+- 0 4332 3655"/>
                <a:gd name="T83" fmla="*/ 4332 h 1945"/>
                <a:gd name="T84" fmla="+- 0 3118 2836"/>
                <a:gd name="T85" fmla="*/ T84 w 6088"/>
                <a:gd name="T86" fmla="+- 0 4359 3655"/>
                <a:gd name="T87" fmla="*/ 4359 h 1945"/>
                <a:gd name="T88" fmla="+- 0 2946 2836"/>
                <a:gd name="T89" fmla="*/ T88 w 6088"/>
                <a:gd name="T90" fmla="+- 0 4493 3655"/>
                <a:gd name="T91" fmla="*/ 4493 h 1945"/>
                <a:gd name="T92" fmla="+- 0 2839 2836"/>
                <a:gd name="T93" fmla="*/ T92 w 6088"/>
                <a:gd name="T94" fmla="+- 0 4778 3655"/>
                <a:gd name="T95" fmla="*/ 4778 h 1945"/>
                <a:gd name="T96" fmla="+- 0 2916 2836"/>
                <a:gd name="T97" fmla="*/ T96 w 6088"/>
                <a:gd name="T98" fmla="+- 0 5084 3655"/>
                <a:gd name="T99" fmla="*/ 5084 h 1945"/>
                <a:gd name="T100" fmla="+- 0 3063 2836"/>
                <a:gd name="T101" fmla="*/ T100 w 6088"/>
                <a:gd name="T102" fmla="+- 0 5171 3655"/>
                <a:gd name="T103" fmla="*/ 5171 h 1945"/>
                <a:gd name="T104" fmla="+- 0 3285 2836"/>
                <a:gd name="T105" fmla="*/ T104 w 6088"/>
                <a:gd name="T106" fmla="+- 0 5155 3655"/>
                <a:gd name="T107" fmla="*/ 5155 h 1945"/>
                <a:gd name="T108" fmla="+- 0 3485 2836"/>
                <a:gd name="T109" fmla="*/ T108 w 6088"/>
                <a:gd name="T110" fmla="+- 0 5015 3655"/>
                <a:gd name="T111" fmla="*/ 5015 h 1945"/>
                <a:gd name="T112" fmla="+- 0 3596 2836"/>
                <a:gd name="T113" fmla="*/ T112 w 6088"/>
                <a:gd name="T114" fmla="+- 0 4839 3655"/>
                <a:gd name="T115" fmla="*/ 4839 h 1945"/>
                <a:gd name="T116" fmla="+- 0 3648 2836"/>
                <a:gd name="T117" fmla="*/ T116 w 6088"/>
                <a:gd name="T118" fmla="+- 0 4703 3655"/>
                <a:gd name="T119" fmla="*/ 4703 h 1945"/>
                <a:gd name="T120" fmla="+- 0 3701 2836"/>
                <a:gd name="T121" fmla="*/ T120 w 6088"/>
                <a:gd name="T122" fmla="+- 0 4396 3655"/>
                <a:gd name="T123" fmla="*/ 4396 h 1945"/>
                <a:gd name="T124" fmla="+- 0 8915 2836"/>
                <a:gd name="T125" fmla="*/ T124 w 6088"/>
                <a:gd name="T126" fmla="+- 0 3735 3655"/>
                <a:gd name="T127" fmla="*/ 3735 h 1945"/>
                <a:gd name="T128" fmla="+- 0 8857 2836"/>
                <a:gd name="T129" fmla="*/ T128 w 6088"/>
                <a:gd name="T130" fmla="+- 0 3663 3655"/>
                <a:gd name="T131" fmla="*/ 3663 h 1945"/>
                <a:gd name="T132" fmla="+- 0 8790 2836"/>
                <a:gd name="T133" fmla="*/ T132 w 6088"/>
                <a:gd name="T134" fmla="+- 0 3661 3655"/>
                <a:gd name="T135" fmla="*/ 3661 h 1945"/>
                <a:gd name="T136" fmla="+- 0 8743 2836"/>
                <a:gd name="T137" fmla="*/ T136 w 6088"/>
                <a:gd name="T138" fmla="+- 0 3690 3655"/>
                <a:gd name="T139" fmla="*/ 3690 h 1945"/>
                <a:gd name="T140" fmla="+- 0 8708 2836"/>
                <a:gd name="T141" fmla="*/ T140 w 6088"/>
                <a:gd name="T142" fmla="+- 0 3726 3655"/>
                <a:gd name="T143" fmla="*/ 3726 h 1945"/>
                <a:gd name="T144" fmla="+- 0 8663 2836"/>
                <a:gd name="T145" fmla="*/ T144 w 6088"/>
                <a:gd name="T146" fmla="+- 0 3850 3655"/>
                <a:gd name="T147" fmla="*/ 3850 h 1945"/>
                <a:gd name="T148" fmla="+- 0 8634 2836"/>
                <a:gd name="T149" fmla="*/ T148 w 6088"/>
                <a:gd name="T150" fmla="+- 0 4034 3655"/>
                <a:gd name="T151" fmla="*/ 4034 h 1945"/>
                <a:gd name="T152" fmla="+- 0 8610 2836"/>
                <a:gd name="T153" fmla="*/ T152 w 6088"/>
                <a:gd name="T154" fmla="+- 0 4452 3655"/>
                <a:gd name="T155" fmla="*/ 4452 h 1945"/>
                <a:gd name="T156" fmla="+- 0 8622 2836"/>
                <a:gd name="T157" fmla="*/ T156 w 6088"/>
                <a:gd name="T158" fmla="+- 0 4868 3655"/>
                <a:gd name="T159" fmla="*/ 4868 h 1945"/>
                <a:gd name="T160" fmla="+- 0 8639 2836"/>
                <a:gd name="T161" fmla="*/ T160 w 6088"/>
                <a:gd name="T162" fmla="+- 0 5235 3655"/>
                <a:gd name="T163" fmla="*/ 5235 h 1945"/>
                <a:gd name="T164" fmla="+- 0 8631 2836"/>
                <a:gd name="T165" fmla="*/ T164 w 6088"/>
                <a:gd name="T166" fmla="+- 0 5412 3655"/>
                <a:gd name="T167" fmla="*/ 5412 h 1945"/>
                <a:gd name="T168" fmla="+- 0 8590 2836"/>
                <a:gd name="T169" fmla="*/ T168 w 6088"/>
                <a:gd name="T170" fmla="+- 0 5517 3655"/>
                <a:gd name="T171" fmla="*/ 5517 h 1945"/>
                <a:gd name="T172" fmla="+- 0 8537 2836"/>
                <a:gd name="T173" fmla="*/ T172 w 6088"/>
                <a:gd name="T174" fmla="+- 0 5545 3655"/>
                <a:gd name="T175" fmla="*/ 5545 h 1945"/>
                <a:gd name="T176" fmla="+- 0 8467 2836"/>
                <a:gd name="T177" fmla="*/ T176 w 6088"/>
                <a:gd name="T178" fmla="+- 0 5447 3655"/>
                <a:gd name="T179" fmla="*/ 5447 h 1945"/>
                <a:gd name="T180" fmla="+- 0 8397 2836"/>
                <a:gd name="T181" fmla="*/ T180 w 6088"/>
                <a:gd name="T182" fmla="+- 0 5417 3655"/>
                <a:gd name="T183" fmla="*/ 5417 h 1945"/>
                <a:gd name="T184" fmla="+- 0 8379 2836"/>
                <a:gd name="T185" fmla="*/ T184 w 6088"/>
                <a:gd name="T186" fmla="+- 0 5503 3655"/>
                <a:gd name="T187" fmla="*/ 5503 h 1945"/>
                <a:gd name="T188" fmla="+- 0 8447 2836"/>
                <a:gd name="T189" fmla="*/ T188 w 6088"/>
                <a:gd name="T190" fmla="+- 0 5563 3655"/>
                <a:gd name="T191" fmla="*/ 5563 h 1945"/>
                <a:gd name="T192" fmla="+- 0 8555 2836"/>
                <a:gd name="T193" fmla="*/ T192 w 6088"/>
                <a:gd name="T194" fmla="+- 0 5598 3655"/>
                <a:gd name="T195" fmla="*/ 5598 h 1945"/>
                <a:gd name="T196" fmla="+- 0 8633 2836"/>
                <a:gd name="T197" fmla="*/ T196 w 6088"/>
                <a:gd name="T198" fmla="+- 0 5546 3655"/>
                <a:gd name="T199" fmla="*/ 5546 h 1945"/>
                <a:gd name="T200" fmla="+- 0 8679 2836"/>
                <a:gd name="T201" fmla="*/ T200 w 6088"/>
                <a:gd name="T202" fmla="+- 0 5460 3655"/>
                <a:gd name="T203" fmla="*/ 5460 h 1945"/>
                <a:gd name="T204" fmla="+- 0 8697 2836"/>
                <a:gd name="T205" fmla="*/ T204 w 6088"/>
                <a:gd name="T206" fmla="+- 0 5366 3655"/>
                <a:gd name="T207" fmla="*/ 5366 h 1945"/>
                <a:gd name="T208" fmla="+- 0 8714 2836"/>
                <a:gd name="T209" fmla="*/ T208 w 6088"/>
                <a:gd name="T210" fmla="+- 0 5200 3655"/>
                <a:gd name="T211" fmla="*/ 5200 h 1945"/>
                <a:gd name="T212" fmla="+- 0 8731 2836"/>
                <a:gd name="T213" fmla="*/ T212 w 6088"/>
                <a:gd name="T214" fmla="+- 0 4783 3655"/>
                <a:gd name="T215" fmla="*/ 4783 h 1945"/>
                <a:gd name="T216" fmla="+- 0 8726 2836"/>
                <a:gd name="T217" fmla="*/ T216 w 6088"/>
                <a:gd name="T218" fmla="+- 0 4399 3655"/>
                <a:gd name="T219" fmla="*/ 4399 h 1945"/>
                <a:gd name="T220" fmla="+- 0 8714 2836"/>
                <a:gd name="T221" fmla="*/ T220 w 6088"/>
                <a:gd name="T222" fmla="+- 0 4038 3655"/>
                <a:gd name="T223" fmla="*/ 4038 h 1945"/>
                <a:gd name="T224" fmla="+- 0 8723 2836"/>
                <a:gd name="T225" fmla="*/ T224 w 6088"/>
                <a:gd name="T226" fmla="+- 0 3860 3655"/>
                <a:gd name="T227" fmla="*/ 3860 h 1945"/>
                <a:gd name="T228" fmla="+- 0 8751 2836"/>
                <a:gd name="T229" fmla="*/ T228 w 6088"/>
                <a:gd name="T230" fmla="+- 0 3755 3655"/>
                <a:gd name="T231" fmla="*/ 3755 h 1945"/>
                <a:gd name="T232" fmla="+- 0 8779 2836"/>
                <a:gd name="T233" fmla="*/ T232 w 6088"/>
                <a:gd name="T234" fmla="+- 0 3727 3655"/>
                <a:gd name="T235" fmla="*/ 3727 h 1945"/>
                <a:gd name="T236" fmla="+- 0 8824 2836"/>
                <a:gd name="T237" fmla="*/ T236 w 6088"/>
                <a:gd name="T238" fmla="+- 0 3715 3655"/>
                <a:gd name="T239" fmla="*/ 3715 h 1945"/>
                <a:gd name="T240" fmla="+- 0 8857 2836"/>
                <a:gd name="T241" fmla="*/ T240 w 6088"/>
                <a:gd name="T242" fmla="+- 0 3759 3655"/>
                <a:gd name="T243" fmla="*/ 3759 h 1945"/>
                <a:gd name="T244" fmla="+- 0 8889 2836"/>
                <a:gd name="T245" fmla="*/ T244 w 6088"/>
                <a:gd name="T246" fmla="+- 0 3821 3655"/>
                <a:gd name="T247" fmla="*/ 3821 h 1945"/>
                <a:gd name="T248" fmla="+- 0 8921 2836"/>
                <a:gd name="T249" fmla="*/ T248 w 6088"/>
                <a:gd name="T250" fmla="+- 0 3815 3655"/>
                <a:gd name="T251" fmla="*/ 3815 h 194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 ang="0">
                  <a:pos x="T241" y="T243"/>
                </a:cxn>
                <a:cxn ang="0">
                  <a:pos x="T245" y="T247"/>
                </a:cxn>
                <a:cxn ang="0">
                  <a:pos x="T249" y="T251"/>
                </a:cxn>
              </a:cxnLst>
              <a:rect l="0" t="0" r="r" b="b"/>
              <a:pathLst>
                <a:path w="6088" h="1945">
                  <a:moveTo>
                    <a:pt x="866" y="663"/>
                  </a:moveTo>
                  <a:lnTo>
                    <a:pt x="861" y="584"/>
                  </a:lnTo>
                  <a:lnTo>
                    <a:pt x="853" y="525"/>
                  </a:lnTo>
                  <a:lnTo>
                    <a:pt x="841" y="466"/>
                  </a:lnTo>
                  <a:lnTo>
                    <a:pt x="824" y="408"/>
                  </a:lnTo>
                  <a:lnTo>
                    <a:pt x="802" y="351"/>
                  </a:lnTo>
                  <a:lnTo>
                    <a:pt x="788" y="322"/>
                  </a:lnTo>
                  <a:lnTo>
                    <a:pt x="771" y="294"/>
                  </a:lnTo>
                  <a:lnTo>
                    <a:pt x="752" y="267"/>
                  </a:lnTo>
                  <a:lnTo>
                    <a:pt x="748" y="263"/>
                  </a:lnTo>
                  <a:lnTo>
                    <a:pt x="730" y="241"/>
                  </a:lnTo>
                  <a:lnTo>
                    <a:pt x="705" y="218"/>
                  </a:lnTo>
                  <a:lnTo>
                    <a:pt x="676" y="197"/>
                  </a:lnTo>
                  <a:lnTo>
                    <a:pt x="645" y="180"/>
                  </a:lnTo>
                  <a:lnTo>
                    <a:pt x="612" y="167"/>
                  </a:lnTo>
                  <a:lnTo>
                    <a:pt x="578" y="158"/>
                  </a:lnTo>
                  <a:lnTo>
                    <a:pt x="543" y="155"/>
                  </a:lnTo>
                  <a:lnTo>
                    <a:pt x="509" y="155"/>
                  </a:lnTo>
                  <a:lnTo>
                    <a:pt x="476" y="159"/>
                  </a:lnTo>
                  <a:lnTo>
                    <a:pt x="445" y="166"/>
                  </a:lnTo>
                  <a:lnTo>
                    <a:pt x="414" y="175"/>
                  </a:lnTo>
                  <a:lnTo>
                    <a:pt x="385" y="186"/>
                  </a:lnTo>
                  <a:lnTo>
                    <a:pt x="357" y="199"/>
                  </a:lnTo>
                  <a:lnTo>
                    <a:pt x="305" y="229"/>
                  </a:lnTo>
                  <a:lnTo>
                    <a:pt x="257" y="263"/>
                  </a:lnTo>
                  <a:lnTo>
                    <a:pt x="212" y="302"/>
                  </a:lnTo>
                  <a:lnTo>
                    <a:pt x="172" y="345"/>
                  </a:lnTo>
                  <a:lnTo>
                    <a:pt x="193" y="369"/>
                  </a:lnTo>
                  <a:lnTo>
                    <a:pt x="242" y="343"/>
                  </a:lnTo>
                  <a:lnTo>
                    <a:pt x="291" y="319"/>
                  </a:lnTo>
                  <a:lnTo>
                    <a:pt x="341" y="298"/>
                  </a:lnTo>
                  <a:lnTo>
                    <a:pt x="391" y="281"/>
                  </a:lnTo>
                  <a:lnTo>
                    <a:pt x="440" y="269"/>
                  </a:lnTo>
                  <a:lnTo>
                    <a:pt x="489" y="263"/>
                  </a:lnTo>
                  <a:lnTo>
                    <a:pt x="534" y="264"/>
                  </a:lnTo>
                  <a:lnTo>
                    <a:pt x="575" y="275"/>
                  </a:lnTo>
                  <a:lnTo>
                    <a:pt x="612" y="294"/>
                  </a:lnTo>
                  <a:lnTo>
                    <a:pt x="644" y="322"/>
                  </a:lnTo>
                  <a:lnTo>
                    <a:pt x="671" y="358"/>
                  </a:lnTo>
                  <a:lnTo>
                    <a:pt x="694" y="401"/>
                  </a:lnTo>
                  <a:lnTo>
                    <a:pt x="715" y="448"/>
                  </a:lnTo>
                  <a:lnTo>
                    <a:pt x="732" y="497"/>
                  </a:lnTo>
                  <a:lnTo>
                    <a:pt x="746" y="547"/>
                  </a:lnTo>
                  <a:lnTo>
                    <a:pt x="758" y="599"/>
                  </a:lnTo>
                  <a:lnTo>
                    <a:pt x="770" y="684"/>
                  </a:lnTo>
                  <a:lnTo>
                    <a:pt x="776" y="770"/>
                  </a:lnTo>
                  <a:lnTo>
                    <a:pt x="774" y="855"/>
                  </a:lnTo>
                  <a:lnTo>
                    <a:pt x="766" y="845"/>
                  </a:lnTo>
                  <a:lnTo>
                    <a:pt x="766" y="915"/>
                  </a:lnTo>
                  <a:lnTo>
                    <a:pt x="763" y="943"/>
                  </a:lnTo>
                  <a:lnTo>
                    <a:pt x="744" y="1028"/>
                  </a:lnTo>
                  <a:lnTo>
                    <a:pt x="727" y="1079"/>
                  </a:lnTo>
                  <a:lnTo>
                    <a:pt x="708" y="1130"/>
                  </a:lnTo>
                  <a:lnTo>
                    <a:pt x="684" y="1178"/>
                  </a:lnTo>
                  <a:lnTo>
                    <a:pt x="657" y="1224"/>
                  </a:lnTo>
                  <a:lnTo>
                    <a:pt x="626" y="1267"/>
                  </a:lnTo>
                  <a:lnTo>
                    <a:pt x="591" y="1307"/>
                  </a:lnTo>
                  <a:lnTo>
                    <a:pt x="553" y="1341"/>
                  </a:lnTo>
                  <a:lnTo>
                    <a:pt x="511" y="1371"/>
                  </a:lnTo>
                  <a:lnTo>
                    <a:pt x="467" y="1394"/>
                  </a:lnTo>
                  <a:lnTo>
                    <a:pt x="420" y="1411"/>
                  </a:lnTo>
                  <a:lnTo>
                    <a:pt x="372" y="1421"/>
                  </a:lnTo>
                  <a:lnTo>
                    <a:pt x="323" y="1424"/>
                  </a:lnTo>
                  <a:lnTo>
                    <a:pt x="275" y="1419"/>
                  </a:lnTo>
                  <a:lnTo>
                    <a:pt x="232" y="1407"/>
                  </a:lnTo>
                  <a:lnTo>
                    <a:pt x="194" y="1387"/>
                  </a:lnTo>
                  <a:lnTo>
                    <a:pt x="163" y="1358"/>
                  </a:lnTo>
                  <a:lnTo>
                    <a:pt x="139" y="1321"/>
                  </a:lnTo>
                  <a:lnTo>
                    <a:pt x="121" y="1279"/>
                  </a:lnTo>
                  <a:lnTo>
                    <a:pt x="110" y="1232"/>
                  </a:lnTo>
                  <a:lnTo>
                    <a:pt x="106" y="1185"/>
                  </a:lnTo>
                  <a:lnTo>
                    <a:pt x="106" y="1178"/>
                  </a:lnTo>
                  <a:lnTo>
                    <a:pt x="107" y="1132"/>
                  </a:lnTo>
                  <a:lnTo>
                    <a:pt x="113" y="1082"/>
                  </a:lnTo>
                  <a:lnTo>
                    <a:pt x="125" y="1032"/>
                  </a:lnTo>
                  <a:lnTo>
                    <a:pt x="141" y="983"/>
                  </a:lnTo>
                  <a:lnTo>
                    <a:pt x="162" y="936"/>
                  </a:lnTo>
                  <a:lnTo>
                    <a:pt x="187" y="893"/>
                  </a:lnTo>
                  <a:lnTo>
                    <a:pt x="217" y="853"/>
                  </a:lnTo>
                  <a:lnTo>
                    <a:pt x="252" y="820"/>
                  </a:lnTo>
                  <a:lnTo>
                    <a:pt x="294" y="793"/>
                  </a:lnTo>
                  <a:lnTo>
                    <a:pt x="339" y="772"/>
                  </a:lnTo>
                  <a:lnTo>
                    <a:pt x="387" y="757"/>
                  </a:lnTo>
                  <a:lnTo>
                    <a:pt x="437" y="751"/>
                  </a:lnTo>
                  <a:lnTo>
                    <a:pt x="517" y="755"/>
                  </a:lnTo>
                  <a:lnTo>
                    <a:pt x="597" y="779"/>
                  </a:lnTo>
                  <a:lnTo>
                    <a:pt x="671" y="820"/>
                  </a:lnTo>
                  <a:lnTo>
                    <a:pt x="735" y="875"/>
                  </a:lnTo>
                  <a:lnTo>
                    <a:pt x="766" y="915"/>
                  </a:lnTo>
                  <a:lnTo>
                    <a:pt x="766" y="845"/>
                  </a:lnTo>
                  <a:lnTo>
                    <a:pt x="753" y="828"/>
                  </a:lnTo>
                  <a:lnTo>
                    <a:pt x="711" y="786"/>
                  </a:lnTo>
                  <a:lnTo>
                    <a:pt x="666" y="751"/>
                  </a:lnTo>
                  <a:lnTo>
                    <a:pt x="664" y="749"/>
                  </a:lnTo>
                  <a:lnTo>
                    <a:pt x="639" y="733"/>
                  </a:lnTo>
                  <a:lnTo>
                    <a:pt x="612" y="719"/>
                  </a:lnTo>
                  <a:lnTo>
                    <a:pt x="585" y="706"/>
                  </a:lnTo>
                  <a:lnTo>
                    <a:pt x="556" y="695"/>
                  </a:lnTo>
                  <a:lnTo>
                    <a:pt x="527" y="687"/>
                  </a:lnTo>
                  <a:lnTo>
                    <a:pt x="497" y="680"/>
                  </a:lnTo>
                  <a:lnTo>
                    <a:pt x="466" y="676"/>
                  </a:lnTo>
                  <a:lnTo>
                    <a:pt x="435" y="675"/>
                  </a:lnTo>
                  <a:lnTo>
                    <a:pt x="419" y="675"/>
                  </a:lnTo>
                  <a:lnTo>
                    <a:pt x="404" y="676"/>
                  </a:lnTo>
                  <a:lnTo>
                    <a:pt x="388" y="677"/>
                  </a:lnTo>
                  <a:lnTo>
                    <a:pt x="373" y="679"/>
                  </a:lnTo>
                  <a:lnTo>
                    <a:pt x="342" y="685"/>
                  </a:lnTo>
                  <a:lnTo>
                    <a:pt x="327" y="689"/>
                  </a:lnTo>
                  <a:lnTo>
                    <a:pt x="312" y="693"/>
                  </a:lnTo>
                  <a:lnTo>
                    <a:pt x="282" y="704"/>
                  </a:lnTo>
                  <a:lnTo>
                    <a:pt x="254" y="717"/>
                  </a:lnTo>
                  <a:lnTo>
                    <a:pt x="227" y="731"/>
                  </a:lnTo>
                  <a:lnTo>
                    <a:pt x="199" y="748"/>
                  </a:lnTo>
                  <a:lnTo>
                    <a:pt x="150" y="790"/>
                  </a:lnTo>
                  <a:lnTo>
                    <a:pt x="110" y="838"/>
                  </a:lnTo>
                  <a:lnTo>
                    <a:pt x="76" y="890"/>
                  </a:lnTo>
                  <a:lnTo>
                    <a:pt x="49" y="945"/>
                  </a:lnTo>
                  <a:lnTo>
                    <a:pt x="27" y="1003"/>
                  </a:lnTo>
                  <a:lnTo>
                    <a:pt x="12" y="1062"/>
                  </a:lnTo>
                  <a:lnTo>
                    <a:pt x="3" y="1123"/>
                  </a:lnTo>
                  <a:lnTo>
                    <a:pt x="0" y="1185"/>
                  </a:lnTo>
                  <a:lnTo>
                    <a:pt x="4" y="1247"/>
                  </a:lnTo>
                  <a:lnTo>
                    <a:pt x="17" y="1311"/>
                  </a:lnTo>
                  <a:lnTo>
                    <a:pt x="42" y="1372"/>
                  </a:lnTo>
                  <a:lnTo>
                    <a:pt x="80" y="1429"/>
                  </a:lnTo>
                  <a:lnTo>
                    <a:pt x="105" y="1454"/>
                  </a:lnTo>
                  <a:lnTo>
                    <a:pt x="132" y="1475"/>
                  </a:lnTo>
                  <a:lnTo>
                    <a:pt x="163" y="1493"/>
                  </a:lnTo>
                  <a:lnTo>
                    <a:pt x="194" y="1507"/>
                  </a:lnTo>
                  <a:lnTo>
                    <a:pt x="227" y="1516"/>
                  </a:lnTo>
                  <a:lnTo>
                    <a:pt x="260" y="1522"/>
                  </a:lnTo>
                  <a:lnTo>
                    <a:pt x="293" y="1524"/>
                  </a:lnTo>
                  <a:lnTo>
                    <a:pt x="325" y="1524"/>
                  </a:lnTo>
                  <a:lnTo>
                    <a:pt x="388" y="1517"/>
                  </a:lnTo>
                  <a:lnTo>
                    <a:pt x="449" y="1500"/>
                  </a:lnTo>
                  <a:lnTo>
                    <a:pt x="506" y="1475"/>
                  </a:lnTo>
                  <a:lnTo>
                    <a:pt x="559" y="1442"/>
                  </a:lnTo>
                  <a:lnTo>
                    <a:pt x="582" y="1424"/>
                  </a:lnTo>
                  <a:lnTo>
                    <a:pt x="607" y="1403"/>
                  </a:lnTo>
                  <a:lnTo>
                    <a:pt x="649" y="1360"/>
                  </a:lnTo>
                  <a:lnTo>
                    <a:pt x="686" y="1312"/>
                  </a:lnTo>
                  <a:lnTo>
                    <a:pt x="719" y="1263"/>
                  </a:lnTo>
                  <a:lnTo>
                    <a:pt x="734" y="1237"/>
                  </a:lnTo>
                  <a:lnTo>
                    <a:pt x="747" y="1211"/>
                  </a:lnTo>
                  <a:lnTo>
                    <a:pt x="760" y="1184"/>
                  </a:lnTo>
                  <a:lnTo>
                    <a:pt x="773" y="1158"/>
                  </a:lnTo>
                  <a:lnTo>
                    <a:pt x="783" y="1130"/>
                  </a:lnTo>
                  <a:lnTo>
                    <a:pt x="794" y="1103"/>
                  </a:lnTo>
                  <a:lnTo>
                    <a:pt x="803" y="1075"/>
                  </a:lnTo>
                  <a:lnTo>
                    <a:pt x="812" y="1048"/>
                  </a:lnTo>
                  <a:lnTo>
                    <a:pt x="832" y="973"/>
                  </a:lnTo>
                  <a:lnTo>
                    <a:pt x="838" y="942"/>
                  </a:lnTo>
                  <a:lnTo>
                    <a:pt x="847" y="896"/>
                  </a:lnTo>
                  <a:lnTo>
                    <a:pt x="859" y="819"/>
                  </a:lnTo>
                  <a:lnTo>
                    <a:pt x="865" y="741"/>
                  </a:lnTo>
                  <a:lnTo>
                    <a:pt x="866" y="663"/>
                  </a:lnTo>
                  <a:moveTo>
                    <a:pt x="6087" y="140"/>
                  </a:moveTo>
                  <a:lnTo>
                    <a:pt x="6087" y="120"/>
                  </a:lnTo>
                  <a:lnTo>
                    <a:pt x="6084" y="100"/>
                  </a:lnTo>
                  <a:lnTo>
                    <a:pt x="6079" y="80"/>
                  </a:lnTo>
                  <a:lnTo>
                    <a:pt x="6071" y="61"/>
                  </a:lnTo>
                  <a:lnTo>
                    <a:pt x="6070" y="59"/>
                  </a:lnTo>
                  <a:lnTo>
                    <a:pt x="6060" y="41"/>
                  </a:lnTo>
                  <a:lnTo>
                    <a:pt x="6043" y="23"/>
                  </a:lnTo>
                  <a:lnTo>
                    <a:pt x="6021" y="8"/>
                  </a:lnTo>
                  <a:lnTo>
                    <a:pt x="6007" y="3"/>
                  </a:lnTo>
                  <a:lnTo>
                    <a:pt x="5993" y="0"/>
                  </a:lnTo>
                  <a:lnTo>
                    <a:pt x="5979" y="0"/>
                  </a:lnTo>
                  <a:lnTo>
                    <a:pt x="5966" y="2"/>
                  </a:lnTo>
                  <a:lnTo>
                    <a:pt x="5954" y="6"/>
                  </a:lnTo>
                  <a:lnTo>
                    <a:pt x="5943" y="11"/>
                  </a:lnTo>
                  <a:lnTo>
                    <a:pt x="5933" y="17"/>
                  </a:lnTo>
                  <a:lnTo>
                    <a:pt x="5924" y="23"/>
                  </a:lnTo>
                  <a:lnTo>
                    <a:pt x="5915" y="29"/>
                  </a:lnTo>
                  <a:lnTo>
                    <a:pt x="5907" y="35"/>
                  </a:lnTo>
                  <a:lnTo>
                    <a:pt x="5900" y="42"/>
                  </a:lnTo>
                  <a:lnTo>
                    <a:pt x="5892" y="49"/>
                  </a:lnTo>
                  <a:lnTo>
                    <a:pt x="5885" y="55"/>
                  </a:lnTo>
                  <a:lnTo>
                    <a:pt x="5876" y="65"/>
                  </a:lnTo>
                  <a:lnTo>
                    <a:pt x="5872" y="71"/>
                  </a:lnTo>
                  <a:lnTo>
                    <a:pt x="5867" y="77"/>
                  </a:lnTo>
                  <a:lnTo>
                    <a:pt x="5864" y="83"/>
                  </a:lnTo>
                  <a:lnTo>
                    <a:pt x="5847" y="121"/>
                  </a:lnTo>
                  <a:lnTo>
                    <a:pt x="5835" y="158"/>
                  </a:lnTo>
                  <a:lnTo>
                    <a:pt x="5827" y="195"/>
                  </a:lnTo>
                  <a:lnTo>
                    <a:pt x="5819" y="232"/>
                  </a:lnTo>
                  <a:lnTo>
                    <a:pt x="5813" y="269"/>
                  </a:lnTo>
                  <a:lnTo>
                    <a:pt x="5808" y="305"/>
                  </a:lnTo>
                  <a:lnTo>
                    <a:pt x="5803" y="342"/>
                  </a:lnTo>
                  <a:lnTo>
                    <a:pt x="5798" y="379"/>
                  </a:lnTo>
                  <a:lnTo>
                    <a:pt x="5790" y="463"/>
                  </a:lnTo>
                  <a:lnTo>
                    <a:pt x="5783" y="546"/>
                  </a:lnTo>
                  <a:lnTo>
                    <a:pt x="5778" y="630"/>
                  </a:lnTo>
                  <a:lnTo>
                    <a:pt x="5775" y="714"/>
                  </a:lnTo>
                  <a:lnTo>
                    <a:pt x="5774" y="797"/>
                  </a:lnTo>
                  <a:lnTo>
                    <a:pt x="5774" y="880"/>
                  </a:lnTo>
                  <a:lnTo>
                    <a:pt x="5776" y="964"/>
                  </a:lnTo>
                  <a:lnTo>
                    <a:pt x="5778" y="1047"/>
                  </a:lnTo>
                  <a:lnTo>
                    <a:pt x="5781" y="1130"/>
                  </a:lnTo>
                  <a:lnTo>
                    <a:pt x="5786" y="1213"/>
                  </a:lnTo>
                  <a:lnTo>
                    <a:pt x="5791" y="1296"/>
                  </a:lnTo>
                  <a:lnTo>
                    <a:pt x="5795" y="1378"/>
                  </a:lnTo>
                  <a:lnTo>
                    <a:pt x="5799" y="1462"/>
                  </a:lnTo>
                  <a:lnTo>
                    <a:pt x="5802" y="1544"/>
                  </a:lnTo>
                  <a:lnTo>
                    <a:pt x="5803" y="1580"/>
                  </a:lnTo>
                  <a:lnTo>
                    <a:pt x="5803" y="1616"/>
                  </a:lnTo>
                  <a:lnTo>
                    <a:pt x="5803" y="1651"/>
                  </a:lnTo>
                  <a:lnTo>
                    <a:pt x="5802" y="1687"/>
                  </a:lnTo>
                  <a:lnTo>
                    <a:pt x="5799" y="1722"/>
                  </a:lnTo>
                  <a:lnTo>
                    <a:pt x="5795" y="1757"/>
                  </a:lnTo>
                  <a:lnTo>
                    <a:pt x="5789" y="1790"/>
                  </a:lnTo>
                  <a:lnTo>
                    <a:pt x="5779" y="1819"/>
                  </a:lnTo>
                  <a:lnTo>
                    <a:pt x="5771" y="1834"/>
                  </a:lnTo>
                  <a:lnTo>
                    <a:pt x="5763" y="1849"/>
                  </a:lnTo>
                  <a:lnTo>
                    <a:pt x="5754" y="1862"/>
                  </a:lnTo>
                  <a:lnTo>
                    <a:pt x="5744" y="1873"/>
                  </a:lnTo>
                  <a:lnTo>
                    <a:pt x="5734" y="1882"/>
                  </a:lnTo>
                  <a:lnTo>
                    <a:pt x="5723" y="1888"/>
                  </a:lnTo>
                  <a:lnTo>
                    <a:pt x="5712" y="1891"/>
                  </a:lnTo>
                  <a:lnTo>
                    <a:pt x="5701" y="1890"/>
                  </a:lnTo>
                  <a:lnTo>
                    <a:pt x="5679" y="1879"/>
                  </a:lnTo>
                  <a:lnTo>
                    <a:pt x="5658" y="1858"/>
                  </a:lnTo>
                  <a:lnTo>
                    <a:pt x="5642" y="1831"/>
                  </a:lnTo>
                  <a:lnTo>
                    <a:pt x="5633" y="1802"/>
                  </a:lnTo>
                  <a:lnTo>
                    <a:pt x="5631" y="1792"/>
                  </a:lnTo>
                  <a:lnTo>
                    <a:pt x="5626" y="1782"/>
                  </a:lnTo>
                  <a:lnTo>
                    <a:pt x="5618" y="1774"/>
                  </a:lnTo>
                  <a:lnTo>
                    <a:pt x="5601" y="1763"/>
                  </a:lnTo>
                  <a:lnTo>
                    <a:pt x="5581" y="1759"/>
                  </a:lnTo>
                  <a:lnTo>
                    <a:pt x="5561" y="1762"/>
                  </a:lnTo>
                  <a:lnTo>
                    <a:pt x="5544" y="1774"/>
                  </a:lnTo>
                  <a:lnTo>
                    <a:pt x="5532" y="1791"/>
                  </a:lnTo>
                  <a:lnTo>
                    <a:pt x="5528" y="1811"/>
                  </a:lnTo>
                  <a:lnTo>
                    <a:pt x="5532" y="1831"/>
                  </a:lnTo>
                  <a:lnTo>
                    <a:pt x="5543" y="1848"/>
                  </a:lnTo>
                  <a:lnTo>
                    <a:pt x="5546" y="1852"/>
                  </a:lnTo>
                  <a:lnTo>
                    <a:pt x="5562" y="1868"/>
                  </a:lnTo>
                  <a:lnTo>
                    <a:pt x="5578" y="1882"/>
                  </a:lnTo>
                  <a:lnTo>
                    <a:pt x="5594" y="1895"/>
                  </a:lnTo>
                  <a:lnTo>
                    <a:pt x="5611" y="1908"/>
                  </a:lnTo>
                  <a:lnTo>
                    <a:pt x="5629" y="1920"/>
                  </a:lnTo>
                  <a:lnTo>
                    <a:pt x="5648" y="1931"/>
                  </a:lnTo>
                  <a:lnTo>
                    <a:pt x="5670" y="1940"/>
                  </a:lnTo>
                  <a:lnTo>
                    <a:pt x="5694" y="1945"/>
                  </a:lnTo>
                  <a:lnTo>
                    <a:pt x="5719" y="1943"/>
                  </a:lnTo>
                  <a:lnTo>
                    <a:pt x="5743" y="1936"/>
                  </a:lnTo>
                  <a:lnTo>
                    <a:pt x="5764" y="1924"/>
                  </a:lnTo>
                  <a:lnTo>
                    <a:pt x="5781" y="1910"/>
                  </a:lnTo>
                  <a:lnTo>
                    <a:pt x="5795" y="1894"/>
                  </a:lnTo>
                  <a:lnTo>
                    <a:pt x="5797" y="1891"/>
                  </a:lnTo>
                  <a:lnTo>
                    <a:pt x="5807" y="1878"/>
                  </a:lnTo>
                  <a:lnTo>
                    <a:pt x="5818" y="1861"/>
                  </a:lnTo>
                  <a:lnTo>
                    <a:pt x="5827" y="1843"/>
                  </a:lnTo>
                  <a:lnTo>
                    <a:pt x="5836" y="1824"/>
                  </a:lnTo>
                  <a:lnTo>
                    <a:pt x="5843" y="1805"/>
                  </a:lnTo>
                  <a:lnTo>
                    <a:pt x="5847" y="1786"/>
                  </a:lnTo>
                  <a:lnTo>
                    <a:pt x="5852" y="1767"/>
                  </a:lnTo>
                  <a:lnTo>
                    <a:pt x="5855" y="1748"/>
                  </a:lnTo>
                  <a:lnTo>
                    <a:pt x="5858" y="1730"/>
                  </a:lnTo>
                  <a:lnTo>
                    <a:pt x="5861" y="1711"/>
                  </a:lnTo>
                  <a:lnTo>
                    <a:pt x="5863" y="1692"/>
                  </a:lnTo>
                  <a:lnTo>
                    <a:pt x="5867" y="1656"/>
                  </a:lnTo>
                  <a:lnTo>
                    <a:pt x="5871" y="1619"/>
                  </a:lnTo>
                  <a:lnTo>
                    <a:pt x="5875" y="1582"/>
                  </a:lnTo>
                  <a:lnTo>
                    <a:pt x="5878" y="1545"/>
                  </a:lnTo>
                  <a:lnTo>
                    <a:pt x="5883" y="1461"/>
                  </a:lnTo>
                  <a:lnTo>
                    <a:pt x="5887" y="1378"/>
                  </a:lnTo>
                  <a:lnTo>
                    <a:pt x="5891" y="1295"/>
                  </a:lnTo>
                  <a:lnTo>
                    <a:pt x="5894" y="1211"/>
                  </a:lnTo>
                  <a:lnTo>
                    <a:pt x="5895" y="1128"/>
                  </a:lnTo>
                  <a:lnTo>
                    <a:pt x="5896" y="1045"/>
                  </a:lnTo>
                  <a:lnTo>
                    <a:pt x="5895" y="962"/>
                  </a:lnTo>
                  <a:lnTo>
                    <a:pt x="5894" y="889"/>
                  </a:lnTo>
                  <a:lnTo>
                    <a:pt x="5892" y="816"/>
                  </a:lnTo>
                  <a:lnTo>
                    <a:pt x="5890" y="744"/>
                  </a:lnTo>
                  <a:lnTo>
                    <a:pt x="5888" y="672"/>
                  </a:lnTo>
                  <a:lnTo>
                    <a:pt x="5885" y="599"/>
                  </a:lnTo>
                  <a:lnTo>
                    <a:pt x="5882" y="527"/>
                  </a:lnTo>
                  <a:lnTo>
                    <a:pt x="5879" y="455"/>
                  </a:lnTo>
                  <a:lnTo>
                    <a:pt x="5878" y="383"/>
                  </a:lnTo>
                  <a:lnTo>
                    <a:pt x="5878" y="347"/>
                  </a:lnTo>
                  <a:lnTo>
                    <a:pt x="5879" y="311"/>
                  </a:lnTo>
                  <a:lnTo>
                    <a:pt x="5881" y="276"/>
                  </a:lnTo>
                  <a:lnTo>
                    <a:pt x="5883" y="240"/>
                  </a:lnTo>
                  <a:lnTo>
                    <a:pt x="5887" y="205"/>
                  </a:lnTo>
                  <a:lnTo>
                    <a:pt x="5892" y="171"/>
                  </a:lnTo>
                  <a:lnTo>
                    <a:pt x="5900" y="138"/>
                  </a:lnTo>
                  <a:lnTo>
                    <a:pt x="5911" y="108"/>
                  </a:lnTo>
                  <a:lnTo>
                    <a:pt x="5913" y="104"/>
                  </a:lnTo>
                  <a:lnTo>
                    <a:pt x="5915" y="100"/>
                  </a:lnTo>
                  <a:lnTo>
                    <a:pt x="5917" y="96"/>
                  </a:lnTo>
                  <a:lnTo>
                    <a:pt x="5921" y="92"/>
                  </a:lnTo>
                  <a:lnTo>
                    <a:pt x="5927" y="86"/>
                  </a:lnTo>
                  <a:lnTo>
                    <a:pt x="5935" y="78"/>
                  </a:lnTo>
                  <a:lnTo>
                    <a:pt x="5943" y="72"/>
                  </a:lnTo>
                  <a:lnTo>
                    <a:pt x="5952" y="67"/>
                  </a:lnTo>
                  <a:lnTo>
                    <a:pt x="5961" y="62"/>
                  </a:lnTo>
                  <a:lnTo>
                    <a:pt x="5969" y="59"/>
                  </a:lnTo>
                  <a:lnTo>
                    <a:pt x="5984" y="59"/>
                  </a:lnTo>
                  <a:lnTo>
                    <a:pt x="5988" y="60"/>
                  </a:lnTo>
                  <a:lnTo>
                    <a:pt x="5992" y="63"/>
                  </a:lnTo>
                  <a:lnTo>
                    <a:pt x="5999" y="70"/>
                  </a:lnTo>
                  <a:lnTo>
                    <a:pt x="6006" y="79"/>
                  </a:lnTo>
                  <a:lnTo>
                    <a:pt x="6014" y="90"/>
                  </a:lnTo>
                  <a:lnTo>
                    <a:pt x="6021" y="104"/>
                  </a:lnTo>
                  <a:lnTo>
                    <a:pt x="6028" y="118"/>
                  </a:lnTo>
                  <a:lnTo>
                    <a:pt x="6036" y="133"/>
                  </a:lnTo>
                  <a:lnTo>
                    <a:pt x="6044" y="149"/>
                  </a:lnTo>
                  <a:lnTo>
                    <a:pt x="6052" y="164"/>
                  </a:lnTo>
                  <a:lnTo>
                    <a:pt x="6053" y="166"/>
                  </a:lnTo>
                  <a:lnTo>
                    <a:pt x="6056" y="170"/>
                  </a:lnTo>
                  <a:lnTo>
                    <a:pt x="6060" y="173"/>
                  </a:lnTo>
                  <a:lnTo>
                    <a:pt x="6074" y="175"/>
                  </a:lnTo>
                  <a:lnTo>
                    <a:pt x="6083" y="169"/>
                  </a:lnTo>
                  <a:lnTo>
                    <a:pt x="6085" y="160"/>
                  </a:lnTo>
                  <a:lnTo>
                    <a:pt x="6087" y="140"/>
                  </a:lnTo>
                </a:path>
              </a:pathLst>
            </a:custGeom>
            <a:solidFill>
              <a:srgbClr val="18428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s-BO"/>
            </a:p>
          </p:txBody>
        </p:sp>
      </p:grpSp>
    </p:spTree>
    <p:extLst>
      <p:ext uri="{BB962C8B-B14F-4D97-AF65-F5344CB8AC3E}">
        <p14:creationId xmlns:p14="http://schemas.microsoft.com/office/powerpoint/2010/main" val="3936302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BO"/>
          </a:p>
        </p:txBody>
      </p:sp>
      <p:sp>
        <p:nvSpPr>
          <p:cNvPr id="3" name="Marcador de contenido 2"/>
          <p:cNvSpPr>
            <a:spLocks noGrp="1"/>
          </p:cNvSpPr>
          <p:nvPr>
            <p:ph idx="1"/>
          </p:nvPr>
        </p:nvSpPr>
        <p:spPr/>
        <p:txBody>
          <a:bodyPr/>
          <a:lstStyle/>
          <a:p>
            <a:endParaRPr lang="es-BO"/>
          </a:p>
        </p:txBody>
      </p:sp>
      <p:pic>
        <p:nvPicPr>
          <p:cNvPr id="6" name="Imagen 5"/>
          <p:cNvPicPr>
            <a:picLocks noChangeAspect="1"/>
          </p:cNvPicPr>
          <p:nvPr/>
        </p:nvPicPr>
        <p:blipFill rotWithShape="1">
          <a:blip r:embed="rId2"/>
          <a:srcRect l="8790" t="11048" r="28850" b="5854"/>
          <a:stretch/>
        </p:blipFill>
        <p:spPr>
          <a:xfrm>
            <a:off x="1184857" y="618186"/>
            <a:ext cx="9711740" cy="5413052"/>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409" y="68025"/>
            <a:ext cx="2077516" cy="914107"/>
          </a:xfrm>
          <a:prstGeom prst="rect">
            <a:avLst/>
          </a:prstGeom>
        </p:spPr>
      </p:pic>
      <p:grpSp>
        <p:nvGrpSpPr>
          <p:cNvPr id="7" name="Grupo 6"/>
          <p:cNvGrpSpPr>
            <a:grpSpLocks/>
          </p:cNvGrpSpPr>
          <p:nvPr/>
        </p:nvGrpSpPr>
        <p:grpSpPr bwMode="auto">
          <a:xfrm>
            <a:off x="10896597" y="5576552"/>
            <a:ext cx="1219200" cy="1161907"/>
            <a:chOff x="783" y="801"/>
            <a:chExt cx="10339" cy="10320"/>
          </a:xfrm>
        </p:grpSpPr>
        <p:pic>
          <p:nvPicPr>
            <p:cNvPr id="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3" y="801"/>
              <a:ext cx="10339" cy="1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33" y="2374"/>
              <a:ext cx="6439" cy="5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38" y="4200"/>
              <a:ext cx="3229" cy="3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AutoShape 6"/>
            <p:cNvSpPr>
              <a:spLocks/>
            </p:cNvSpPr>
            <p:nvPr/>
          </p:nvSpPr>
          <p:spPr bwMode="auto">
            <a:xfrm>
              <a:off x="2835" y="3655"/>
              <a:ext cx="6088" cy="1945"/>
            </a:xfrm>
            <a:custGeom>
              <a:avLst/>
              <a:gdLst>
                <a:gd name="T0" fmla="+- 0 3660 2836"/>
                <a:gd name="T1" fmla="*/ T0 w 6088"/>
                <a:gd name="T2" fmla="+- 0 4063 3655"/>
                <a:gd name="T3" fmla="*/ 4063 h 1945"/>
                <a:gd name="T4" fmla="+- 0 3584 2836"/>
                <a:gd name="T5" fmla="*/ T4 w 6088"/>
                <a:gd name="T6" fmla="+- 0 3918 3655"/>
                <a:gd name="T7" fmla="*/ 3918 h 1945"/>
                <a:gd name="T8" fmla="+- 0 3448 2836"/>
                <a:gd name="T9" fmla="*/ T8 w 6088"/>
                <a:gd name="T10" fmla="+- 0 3822 3655"/>
                <a:gd name="T11" fmla="*/ 3822 h 1945"/>
                <a:gd name="T12" fmla="+- 0 3281 2836"/>
                <a:gd name="T13" fmla="*/ T12 w 6088"/>
                <a:gd name="T14" fmla="+- 0 3821 3655"/>
                <a:gd name="T15" fmla="*/ 3821 h 1945"/>
                <a:gd name="T16" fmla="+- 0 3093 2836"/>
                <a:gd name="T17" fmla="*/ T16 w 6088"/>
                <a:gd name="T18" fmla="+- 0 3918 3655"/>
                <a:gd name="T19" fmla="*/ 3918 h 1945"/>
                <a:gd name="T20" fmla="+- 0 3127 2836"/>
                <a:gd name="T21" fmla="*/ T20 w 6088"/>
                <a:gd name="T22" fmla="+- 0 3974 3655"/>
                <a:gd name="T23" fmla="*/ 3974 h 1945"/>
                <a:gd name="T24" fmla="+- 0 3370 2836"/>
                <a:gd name="T25" fmla="*/ T24 w 6088"/>
                <a:gd name="T26" fmla="+- 0 3919 3655"/>
                <a:gd name="T27" fmla="*/ 3919 h 1945"/>
                <a:gd name="T28" fmla="+- 0 3530 2836"/>
                <a:gd name="T29" fmla="*/ T28 w 6088"/>
                <a:gd name="T30" fmla="+- 0 4056 3655"/>
                <a:gd name="T31" fmla="*/ 4056 h 1945"/>
                <a:gd name="T32" fmla="+- 0 3606 2836"/>
                <a:gd name="T33" fmla="*/ T32 w 6088"/>
                <a:gd name="T34" fmla="+- 0 4339 3655"/>
                <a:gd name="T35" fmla="*/ 4339 h 1945"/>
                <a:gd name="T36" fmla="+- 0 3599 2836"/>
                <a:gd name="T37" fmla="*/ T36 w 6088"/>
                <a:gd name="T38" fmla="+- 0 4598 3655"/>
                <a:gd name="T39" fmla="*/ 4598 h 1945"/>
                <a:gd name="T40" fmla="+- 0 3493 2836"/>
                <a:gd name="T41" fmla="*/ T40 w 6088"/>
                <a:gd name="T42" fmla="+- 0 4879 3655"/>
                <a:gd name="T43" fmla="*/ 4879 h 1945"/>
                <a:gd name="T44" fmla="+- 0 3303 2836"/>
                <a:gd name="T45" fmla="*/ T44 w 6088"/>
                <a:gd name="T46" fmla="+- 0 5049 3655"/>
                <a:gd name="T47" fmla="*/ 5049 h 1945"/>
                <a:gd name="T48" fmla="+- 0 3068 2836"/>
                <a:gd name="T49" fmla="*/ T48 w 6088"/>
                <a:gd name="T50" fmla="+- 0 5062 3655"/>
                <a:gd name="T51" fmla="*/ 5062 h 1945"/>
                <a:gd name="T52" fmla="+- 0 2946 2836"/>
                <a:gd name="T53" fmla="*/ T52 w 6088"/>
                <a:gd name="T54" fmla="+- 0 4887 3655"/>
                <a:gd name="T55" fmla="*/ 4887 h 1945"/>
                <a:gd name="T56" fmla="+- 0 2961 2836"/>
                <a:gd name="T57" fmla="*/ T56 w 6088"/>
                <a:gd name="T58" fmla="+- 0 4687 3655"/>
                <a:gd name="T59" fmla="*/ 4687 h 1945"/>
                <a:gd name="T60" fmla="+- 0 3088 2836"/>
                <a:gd name="T61" fmla="*/ T60 w 6088"/>
                <a:gd name="T62" fmla="+- 0 4475 3655"/>
                <a:gd name="T63" fmla="*/ 4475 h 1945"/>
                <a:gd name="T64" fmla="+- 0 3353 2836"/>
                <a:gd name="T65" fmla="*/ T64 w 6088"/>
                <a:gd name="T66" fmla="+- 0 4410 3655"/>
                <a:gd name="T67" fmla="*/ 4410 h 1945"/>
                <a:gd name="T68" fmla="+- 0 3602 2836"/>
                <a:gd name="T69" fmla="*/ T68 w 6088"/>
                <a:gd name="T70" fmla="+- 0 4500 3655"/>
                <a:gd name="T71" fmla="*/ 4500 h 1945"/>
                <a:gd name="T72" fmla="+- 0 3475 2836"/>
                <a:gd name="T73" fmla="*/ T72 w 6088"/>
                <a:gd name="T74" fmla="+- 0 4388 3655"/>
                <a:gd name="T75" fmla="*/ 4388 h 1945"/>
                <a:gd name="T76" fmla="+- 0 3333 2836"/>
                <a:gd name="T77" fmla="*/ T76 w 6088"/>
                <a:gd name="T78" fmla="+- 0 4335 3655"/>
                <a:gd name="T79" fmla="*/ 4335 h 1945"/>
                <a:gd name="T80" fmla="+- 0 3224 2836"/>
                <a:gd name="T81" fmla="*/ T80 w 6088"/>
                <a:gd name="T82" fmla="+- 0 4332 3655"/>
                <a:gd name="T83" fmla="*/ 4332 h 1945"/>
                <a:gd name="T84" fmla="+- 0 3118 2836"/>
                <a:gd name="T85" fmla="*/ T84 w 6088"/>
                <a:gd name="T86" fmla="+- 0 4359 3655"/>
                <a:gd name="T87" fmla="*/ 4359 h 1945"/>
                <a:gd name="T88" fmla="+- 0 2946 2836"/>
                <a:gd name="T89" fmla="*/ T88 w 6088"/>
                <a:gd name="T90" fmla="+- 0 4493 3655"/>
                <a:gd name="T91" fmla="*/ 4493 h 1945"/>
                <a:gd name="T92" fmla="+- 0 2839 2836"/>
                <a:gd name="T93" fmla="*/ T92 w 6088"/>
                <a:gd name="T94" fmla="+- 0 4778 3655"/>
                <a:gd name="T95" fmla="*/ 4778 h 1945"/>
                <a:gd name="T96" fmla="+- 0 2916 2836"/>
                <a:gd name="T97" fmla="*/ T96 w 6088"/>
                <a:gd name="T98" fmla="+- 0 5084 3655"/>
                <a:gd name="T99" fmla="*/ 5084 h 1945"/>
                <a:gd name="T100" fmla="+- 0 3063 2836"/>
                <a:gd name="T101" fmla="*/ T100 w 6088"/>
                <a:gd name="T102" fmla="+- 0 5171 3655"/>
                <a:gd name="T103" fmla="*/ 5171 h 1945"/>
                <a:gd name="T104" fmla="+- 0 3285 2836"/>
                <a:gd name="T105" fmla="*/ T104 w 6088"/>
                <a:gd name="T106" fmla="+- 0 5155 3655"/>
                <a:gd name="T107" fmla="*/ 5155 h 1945"/>
                <a:gd name="T108" fmla="+- 0 3485 2836"/>
                <a:gd name="T109" fmla="*/ T108 w 6088"/>
                <a:gd name="T110" fmla="+- 0 5015 3655"/>
                <a:gd name="T111" fmla="*/ 5015 h 1945"/>
                <a:gd name="T112" fmla="+- 0 3596 2836"/>
                <a:gd name="T113" fmla="*/ T112 w 6088"/>
                <a:gd name="T114" fmla="+- 0 4839 3655"/>
                <a:gd name="T115" fmla="*/ 4839 h 1945"/>
                <a:gd name="T116" fmla="+- 0 3648 2836"/>
                <a:gd name="T117" fmla="*/ T116 w 6088"/>
                <a:gd name="T118" fmla="+- 0 4703 3655"/>
                <a:gd name="T119" fmla="*/ 4703 h 1945"/>
                <a:gd name="T120" fmla="+- 0 3701 2836"/>
                <a:gd name="T121" fmla="*/ T120 w 6088"/>
                <a:gd name="T122" fmla="+- 0 4396 3655"/>
                <a:gd name="T123" fmla="*/ 4396 h 1945"/>
                <a:gd name="T124" fmla="+- 0 8915 2836"/>
                <a:gd name="T125" fmla="*/ T124 w 6088"/>
                <a:gd name="T126" fmla="+- 0 3735 3655"/>
                <a:gd name="T127" fmla="*/ 3735 h 1945"/>
                <a:gd name="T128" fmla="+- 0 8857 2836"/>
                <a:gd name="T129" fmla="*/ T128 w 6088"/>
                <a:gd name="T130" fmla="+- 0 3663 3655"/>
                <a:gd name="T131" fmla="*/ 3663 h 1945"/>
                <a:gd name="T132" fmla="+- 0 8790 2836"/>
                <a:gd name="T133" fmla="*/ T132 w 6088"/>
                <a:gd name="T134" fmla="+- 0 3661 3655"/>
                <a:gd name="T135" fmla="*/ 3661 h 1945"/>
                <a:gd name="T136" fmla="+- 0 8743 2836"/>
                <a:gd name="T137" fmla="*/ T136 w 6088"/>
                <a:gd name="T138" fmla="+- 0 3690 3655"/>
                <a:gd name="T139" fmla="*/ 3690 h 1945"/>
                <a:gd name="T140" fmla="+- 0 8708 2836"/>
                <a:gd name="T141" fmla="*/ T140 w 6088"/>
                <a:gd name="T142" fmla="+- 0 3726 3655"/>
                <a:gd name="T143" fmla="*/ 3726 h 1945"/>
                <a:gd name="T144" fmla="+- 0 8663 2836"/>
                <a:gd name="T145" fmla="*/ T144 w 6088"/>
                <a:gd name="T146" fmla="+- 0 3850 3655"/>
                <a:gd name="T147" fmla="*/ 3850 h 1945"/>
                <a:gd name="T148" fmla="+- 0 8634 2836"/>
                <a:gd name="T149" fmla="*/ T148 w 6088"/>
                <a:gd name="T150" fmla="+- 0 4034 3655"/>
                <a:gd name="T151" fmla="*/ 4034 h 1945"/>
                <a:gd name="T152" fmla="+- 0 8610 2836"/>
                <a:gd name="T153" fmla="*/ T152 w 6088"/>
                <a:gd name="T154" fmla="+- 0 4452 3655"/>
                <a:gd name="T155" fmla="*/ 4452 h 1945"/>
                <a:gd name="T156" fmla="+- 0 8622 2836"/>
                <a:gd name="T157" fmla="*/ T156 w 6088"/>
                <a:gd name="T158" fmla="+- 0 4868 3655"/>
                <a:gd name="T159" fmla="*/ 4868 h 1945"/>
                <a:gd name="T160" fmla="+- 0 8639 2836"/>
                <a:gd name="T161" fmla="*/ T160 w 6088"/>
                <a:gd name="T162" fmla="+- 0 5235 3655"/>
                <a:gd name="T163" fmla="*/ 5235 h 1945"/>
                <a:gd name="T164" fmla="+- 0 8631 2836"/>
                <a:gd name="T165" fmla="*/ T164 w 6088"/>
                <a:gd name="T166" fmla="+- 0 5412 3655"/>
                <a:gd name="T167" fmla="*/ 5412 h 1945"/>
                <a:gd name="T168" fmla="+- 0 8590 2836"/>
                <a:gd name="T169" fmla="*/ T168 w 6088"/>
                <a:gd name="T170" fmla="+- 0 5517 3655"/>
                <a:gd name="T171" fmla="*/ 5517 h 1945"/>
                <a:gd name="T172" fmla="+- 0 8537 2836"/>
                <a:gd name="T173" fmla="*/ T172 w 6088"/>
                <a:gd name="T174" fmla="+- 0 5545 3655"/>
                <a:gd name="T175" fmla="*/ 5545 h 1945"/>
                <a:gd name="T176" fmla="+- 0 8467 2836"/>
                <a:gd name="T177" fmla="*/ T176 w 6088"/>
                <a:gd name="T178" fmla="+- 0 5447 3655"/>
                <a:gd name="T179" fmla="*/ 5447 h 1945"/>
                <a:gd name="T180" fmla="+- 0 8397 2836"/>
                <a:gd name="T181" fmla="*/ T180 w 6088"/>
                <a:gd name="T182" fmla="+- 0 5417 3655"/>
                <a:gd name="T183" fmla="*/ 5417 h 1945"/>
                <a:gd name="T184" fmla="+- 0 8379 2836"/>
                <a:gd name="T185" fmla="*/ T184 w 6088"/>
                <a:gd name="T186" fmla="+- 0 5503 3655"/>
                <a:gd name="T187" fmla="*/ 5503 h 1945"/>
                <a:gd name="T188" fmla="+- 0 8447 2836"/>
                <a:gd name="T189" fmla="*/ T188 w 6088"/>
                <a:gd name="T190" fmla="+- 0 5563 3655"/>
                <a:gd name="T191" fmla="*/ 5563 h 1945"/>
                <a:gd name="T192" fmla="+- 0 8555 2836"/>
                <a:gd name="T193" fmla="*/ T192 w 6088"/>
                <a:gd name="T194" fmla="+- 0 5598 3655"/>
                <a:gd name="T195" fmla="*/ 5598 h 1945"/>
                <a:gd name="T196" fmla="+- 0 8633 2836"/>
                <a:gd name="T197" fmla="*/ T196 w 6088"/>
                <a:gd name="T198" fmla="+- 0 5546 3655"/>
                <a:gd name="T199" fmla="*/ 5546 h 1945"/>
                <a:gd name="T200" fmla="+- 0 8679 2836"/>
                <a:gd name="T201" fmla="*/ T200 w 6088"/>
                <a:gd name="T202" fmla="+- 0 5460 3655"/>
                <a:gd name="T203" fmla="*/ 5460 h 1945"/>
                <a:gd name="T204" fmla="+- 0 8697 2836"/>
                <a:gd name="T205" fmla="*/ T204 w 6088"/>
                <a:gd name="T206" fmla="+- 0 5366 3655"/>
                <a:gd name="T207" fmla="*/ 5366 h 1945"/>
                <a:gd name="T208" fmla="+- 0 8714 2836"/>
                <a:gd name="T209" fmla="*/ T208 w 6088"/>
                <a:gd name="T210" fmla="+- 0 5200 3655"/>
                <a:gd name="T211" fmla="*/ 5200 h 1945"/>
                <a:gd name="T212" fmla="+- 0 8731 2836"/>
                <a:gd name="T213" fmla="*/ T212 w 6088"/>
                <a:gd name="T214" fmla="+- 0 4783 3655"/>
                <a:gd name="T215" fmla="*/ 4783 h 1945"/>
                <a:gd name="T216" fmla="+- 0 8726 2836"/>
                <a:gd name="T217" fmla="*/ T216 w 6088"/>
                <a:gd name="T218" fmla="+- 0 4399 3655"/>
                <a:gd name="T219" fmla="*/ 4399 h 1945"/>
                <a:gd name="T220" fmla="+- 0 8714 2836"/>
                <a:gd name="T221" fmla="*/ T220 w 6088"/>
                <a:gd name="T222" fmla="+- 0 4038 3655"/>
                <a:gd name="T223" fmla="*/ 4038 h 1945"/>
                <a:gd name="T224" fmla="+- 0 8723 2836"/>
                <a:gd name="T225" fmla="*/ T224 w 6088"/>
                <a:gd name="T226" fmla="+- 0 3860 3655"/>
                <a:gd name="T227" fmla="*/ 3860 h 1945"/>
                <a:gd name="T228" fmla="+- 0 8751 2836"/>
                <a:gd name="T229" fmla="*/ T228 w 6088"/>
                <a:gd name="T230" fmla="+- 0 3755 3655"/>
                <a:gd name="T231" fmla="*/ 3755 h 1945"/>
                <a:gd name="T232" fmla="+- 0 8779 2836"/>
                <a:gd name="T233" fmla="*/ T232 w 6088"/>
                <a:gd name="T234" fmla="+- 0 3727 3655"/>
                <a:gd name="T235" fmla="*/ 3727 h 1945"/>
                <a:gd name="T236" fmla="+- 0 8824 2836"/>
                <a:gd name="T237" fmla="*/ T236 w 6088"/>
                <a:gd name="T238" fmla="+- 0 3715 3655"/>
                <a:gd name="T239" fmla="*/ 3715 h 1945"/>
                <a:gd name="T240" fmla="+- 0 8857 2836"/>
                <a:gd name="T241" fmla="*/ T240 w 6088"/>
                <a:gd name="T242" fmla="+- 0 3759 3655"/>
                <a:gd name="T243" fmla="*/ 3759 h 1945"/>
                <a:gd name="T244" fmla="+- 0 8889 2836"/>
                <a:gd name="T245" fmla="*/ T244 w 6088"/>
                <a:gd name="T246" fmla="+- 0 3821 3655"/>
                <a:gd name="T247" fmla="*/ 3821 h 1945"/>
                <a:gd name="T248" fmla="+- 0 8921 2836"/>
                <a:gd name="T249" fmla="*/ T248 w 6088"/>
                <a:gd name="T250" fmla="+- 0 3815 3655"/>
                <a:gd name="T251" fmla="*/ 3815 h 194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 ang="0">
                  <a:pos x="T241" y="T243"/>
                </a:cxn>
                <a:cxn ang="0">
                  <a:pos x="T245" y="T247"/>
                </a:cxn>
                <a:cxn ang="0">
                  <a:pos x="T249" y="T251"/>
                </a:cxn>
              </a:cxnLst>
              <a:rect l="0" t="0" r="r" b="b"/>
              <a:pathLst>
                <a:path w="6088" h="1945">
                  <a:moveTo>
                    <a:pt x="866" y="663"/>
                  </a:moveTo>
                  <a:lnTo>
                    <a:pt x="861" y="584"/>
                  </a:lnTo>
                  <a:lnTo>
                    <a:pt x="853" y="525"/>
                  </a:lnTo>
                  <a:lnTo>
                    <a:pt x="841" y="466"/>
                  </a:lnTo>
                  <a:lnTo>
                    <a:pt x="824" y="408"/>
                  </a:lnTo>
                  <a:lnTo>
                    <a:pt x="802" y="351"/>
                  </a:lnTo>
                  <a:lnTo>
                    <a:pt x="788" y="322"/>
                  </a:lnTo>
                  <a:lnTo>
                    <a:pt x="771" y="294"/>
                  </a:lnTo>
                  <a:lnTo>
                    <a:pt x="752" y="267"/>
                  </a:lnTo>
                  <a:lnTo>
                    <a:pt x="748" y="263"/>
                  </a:lnTo>
                  <a:lnTo>
                    <a:pt x="730" y="241"/>
                  </a:lnTo>
                  <a:lnTo>
                    <a:pt x="705" y="218"/>
                  </a:lnTo>
                  <a:lnTo>
                    <a:pt x="676" y="197"/>
                  </a:lnTo>
                  <a:lnTo>
                    <a:pt x="645" y="180"/>
                  </a:lnTo>
                  <a:lnTo>
                    <a:pt x="612" y="167"/>
                  </a:lnTo>
                  <a:lnTo>
                    <a:pt x="578" y="158"/>
                  </a:lnTo>
                  <a:lnTo>
                    <a:pt x="543" y="155"/>
                  </a:lnTo>
                  <a:lnTo>
                    <a:pt x="509" y="155"/>
                  </a:lnTo>
                  <a:lnTo>
                    <a:pt x="476" y="159"/>
                  </a:lnTo>
                  <a:lnTo>
                    <a:pt x="445" y="166"/>
                  </a:lnTo>
                  <a:lnTo>
                    <a:pt x="414" y="175"/>
                  </a:lnTo>
                  <a:lnTo>
                    <a:pt x="385" y="186"/>
                  </a:lnTo>
                  <a:lnTo>
                    <a:pt x="357" y="199"/>
                  </a:lnTo>
                  <a:lnTo>
                    <a:pt x="305" y="229"/>
                  </a:lnTo>
                  <a:lnTo>
                    <a:pt x="257" y="263"/>
                  </a:lnTo>
                  <a:lnTo>
                    <a:pt x="212" y="302"/>
                  </a:lnTo>
                  <a:lnTo>
                    <a:pt x="172" y="345"/>
                  </a:lnTo>
                  <a:lnTo>
                    <a:pt x="193" y="369"/>
                  </a:lnTo>
                  <a:lnTo>
                    <a:pt x="242" y="343"/>
                  </a:lnTo>
                  <a:lnTo>
                    <a:pt x="291" y="319"/>
                  </a:lnTo>
                  <a:lnTo>
                    <a:pt x="341" y="298"/>
                  </a:lnTo>
                  <a:lnTo>
                    <a:pt x="391" y="281"/>
                  </a:lnTo>
                  <a:lnTo>
                    <a:pt x="440" y="269"/>
                  </a:lnTo>
                  <a:lnTo>
                    <a:pt x="489" y="263"/>
                  </a:lnTo>
                  <a:lnTo>
                    <a:pt x="534" y="264"/>
                  </a:lnTo>
                  <a:lnTo>
                    <a:pt x="575" y="275"/>
                  </a:lnTo>
                  <a:lnTo>
                    <a:pt x="612" y="294"/>
                  </a:lnTo>
                  <a:lnTo>
                    <a:pt x="644" y="322"/>
                  </a:lnTo>
                  <a:lnTo>
                    <a:pt x="671" y="358"/>
                  </a:lnTo>
                  <a:lnTo>
                    <a:pt x="694" y="401"/>
                  </a:lnTo>
                  <a:lnTo>
                    <a:pt x="715" y="448"/>
                  </a:lnTo>
                  <a:lnTo>
                    <a:pt x="732" y="497"/>
                  </a:lnTo>
                  <a:lnTo>
                    <a:pt x="746" y="547"/>
                  </a:lnTo>
                  <a:lnTo>
                    <a:pt x="758" y="599"/>
                  </a:lnTo>
                  <a:lnTo>
                    <a:pt x="770" y="684"/>
                  </a:lnTo>
                  <a:lnTo>
                    <a:pt x="776" y="770"/>
                  </a:lnTo>
                  <a:lnTo>
                    <a:pt x="774" y="855"/>
                  </a:lnTo>
                  <a:lnTo>
                    <a:pt x="766" y="845"/>
                  </a:lnTo>
                  <a:lnTo>
                    <a:pt x="766" y="915"/>
                  </a:lnTo>
                  <a:lnTo>
                    <a:pt x="763" y="943"/>
                  </a:lnTo>
                  <a:lnTo>
                    <a:pt x="744" y="1028"/>
                  </a:lnTo>
                  <a:lnTo>
                    <a:pt x="727" y="1079"/>
                  </a:lnTo>
                  <a:lnTo>
                    <a:pt x="708" y="1130"/>
                  </a:lnTo>
                  <a:lnTo>
                    <a:pt x="684" y="1178"/>
                  </a:lnTo>
                  <a:lnTo>
                    <a:pt x="657" y="1224"/>
                  </a:lnTo>
                  <a:lnTo>
                    <a:pt x="626" y="1267"/>
                  </a:lnTo>
                  <a:lnTo>
                    <a:pt x="591" y="1307"/>
                  </a:lnTo>
                  <a:lnTo>
                    <a:pt x="553" y="1341"/>
                  </a:lnTo>
                  <a:lnTo>
                    <a:pt x="511" y="1371"/>
                  </a:lnTo>
                  <a:lnTo>
                    <a:pt x="467" y="1394"/>
                  </a:lnTo>
                  <a:lnTo>
                    <a:pt x="420" y="1411"/>
                  </a:lnTo>
                  <a:lnTo>
                    <a:pt x="372" y="1421"/>
                  </a:lnTo>
                  <a:lnTo>
                    <a:pt x="323" y="1424"/>
                  </a:lnTo>
                  <a:lnTo>
                    <a:pt x="275" y="1419"/>
                  </a:lnTo>
                  <a:lnTo>
                    <a:pt x="232" y="1407"/>
                  </a:lnTo>
                  <a:lnTo>
                    <a:pt x="194" y="1387"/>
                  </a:lnTo>
                  <a:lnTo>
                    <a:pt x="163" y="1358"/>
                  </a:lnTo>
                  <a:lnTo>
                    <a:pt x="139" y="1321"/>
                  </a:lnTo>
                  <a:lnTo>
                    <a:pt x="121" y="1279"/>
                  </a:lnTo>
                  <a:lnTo>
                    <a:pt x="110" y="1232"/>
                  </a:lnTo>
                  <a:lnTo>
                    <a:pt x="106" y="1185"/>
                  </a:lnTo>
                  <a:lnTo>
                    <a:pt x="106" y="1178"/>
                  </a:lnTo>
                  <a:lnTo>
                    <a:pt x="107" y="1132"/>
                  </a:lnTo>
                  <a:lnTo>
                    <a:pt x="113" y="1082"/>
                  </a:lnTo>
                  <a:lnTo>
                    <a:pt x="125" y="1032"/>
                  </a:lnTo>
                  <a:lnTo>
                    <a:pt x="141" y="983"/>
                  </a:lnTo>
                  <a:lnTo>
                    <a:pt x="162" y="936"/>
                  </a:lnTo>
                  <a:lnTo>
                    <a:pt x="187" y="893"/>
                  </a:lnTo>
                  <a:lnTo>
                    <a:pt x="217" y="853"/>
                  </a:lnTo>
                  <a:lnTo>
                    <a:pt x="252" y="820"/>
                  </a:lnTo>
                  <a:lnTo>
                    <a:pt x="294" y="793"/>
                  </a:lnTo>
                  <a:lnTo>
                    <a:pt x="339" y="772"/>
                  </a:lnTo>
                  <a:lnTo>
                    <a:pt x="387" y="757"/>
                  </a:lnTo>
                  <a:lnTo>
                    <a:pt x="437" y="751"/>
                  </a:lnTo>
                  <a:lnTo>
                    <a:pt x="517" y="755"/>
                  </a:lnTo>
                  <a:lnTo>
                    <a:pt x="597" y="779"/>
                  </a:lnTo>
                  <a:lnTo>
                    <a:pt x="671" y="820"/>
                  </a:lnTo>
                  <a:lnTo>
                    <a:pt x="735" y="875"/>
                  </a:lnTo>
                  <a:lnTo>
                    <a:pt x="766" y="915"/>
                  </a:lnTo>
                  <a:lnTo>
                    <a:pt x="766" y="845"/>
                  </a:lnTo>
                  <a:lnTo>
                    <a:pt x="753" y="828"/>
                  </a:lnTo>
                  <a:lnTo>
                    <a:pt x="711" y="786"/>
                  </a:lnTo>
                  <a:lnTo>
                    <a:pt x="666" y="751"/>
                  </a:lnTo>
                  <a:lnTo>
                    <a:pt x="664" y="749"/>
                  </a:lnTo>
                  <a:lnTo>
                    <a:pt x="639" y="733"/>
                  </a:lnTo>
                  <a:lnTo>
                    <a:pt x="612" y="719"/>
                  </a:lnTo>
                  <a:lnTo>
                    <a:pt x="585" y="706"/>
                  </a:lnTo>
                  <a:lnTo>
                    <a:pt x="556" y="695"/>
                  </a:lnTo>
                  <a:lnTo>
                    <a:pt x="527" y="687"/>
                  </a:lnTo>
                  <a:lnTo>
                    <a:pt x="497" y="680"/>
                  </a:lnTo>
                  <a:lnTo>
                    <a:pt x="466" y="676"/>
                  </a:lnTo>
                  <a:lnTo>
                    <a:pt x="435" y="675"/>
                  </a:lnTo>
                  <a:lnTo>
                    <a:pt x="419" y="675"/>
                  </a:lnTo>
                  <a:lnTo>
                    <a:pt x="404" y="676"/>
                  </a:lnTo>
                  <a:lnTo>
                    <a:pt x="388" y="677"/>
                  </a:lnTo>
                  <a:lnTo>
                    <a:pt x="373" y="679"/>
                  </a:lnTo>
                  <a:lnTo>
                    <a:pt x="342" y="685"/>
                  </a:lnTo>
                  <a:lnTo>
                    <a:pt x="327" y="689"/>
                  </a:lnTo>
                  <a:lnTo>
                    <a:pt x="312" y="693"/>
                  </a:lnTo>
                  <a:lnTo>
                    <a:pt x="282" y="704"/>
                  </a:lnTo>
                  <a:lnTo>
                    <a:pt x="254" y="717"/>
                  </a:lnTo>
                  <a:lnTo>
                    <a:pt x="227" y="731"/>
                  </a:lnTo>
                  <a:lnTo>
                    <a:pt x="199" y="748"/>
                  </a:lnTo>
                  <a:lnTo>
                    <a:pt x="150" y="790"/>
                  </a:lnTo>
                  <a:lnTo>
                    <a:pt x="110" y="838"/>
                  </a:lnTo>
                  <a:lnTo>
                    <a:pt x="76" y="890"/>
                  </a:lnTo>
                  <a:lnTo>
                    <a:pt x="49" y="945"/>
                  </a:lnTo>
                  <a:lnTo>
                    <a:pt x="27" y="1003"/>
                  </a:lnTo>
                  <a:lnTo>
                    <a:pt x="12" y="1062"/>
                  </a:lnTo>
                  <a:lnTo>
                    <a:pt x="3" y="1123"/>
                  </a:lnTo>
                  <a:lnTo>
                    <a:pt x="0" y="1185"/>
                  </a:lnTo>
                  <a:lnTo>
                    <a:pt x="4" y="1247"/>
                  </a:lnTo>
                  <a:lnTo>
                    <a:pt x="17" y="1311"/>
                  </a:lnTo>
                  <a:lnTo>
                    <a:pt x="42" y="1372"/>
                  </a:lnTo>
                  <a:lnTo>
                    <a:pt x="80" y="1429"/>
                  </a:lnTo>
                  <a:lnTo>
                    <a:pt x="105" y="1454"/>
                  </a:lnTo>
                  <a:lnTo>
                    <a:pt x="132" y="1475"/>
                  </a:lnTo>
                  <a:lnTo>
                    <a:pt x="163" y="1493"/>
                  </a:lnTo>
                  <a:lnTo>
                    <a:pt x="194" y="1507"/>
                  </a:lnTo>
                  <a:lnTo>
                    <a:pt x="227" y="1516"/>
                  </a:lnTo>
                  <a:lnTo>
                    <a:pt x="260" y="1522"/>
                  </a:lnTo>
                  <a:lnTo>
                    <a:pt x="293" y="1524"/>
                  </a:lnTo>
                  <a:lnTo>
                    <a:pt x="325" y="1524"/>
                  </a:lnTo>
                  <a:lnTo>
                    <a:pt x="388" y="1517"/>
                  </a:lnTo>
                  <a:lnTo>
                    <a:pt x="449" y="1500"/>
                  </a:lnTo>
                  <a:lnTo>
                    <a:pt x="506" y="1475"/>
                  </a:lnTo>
                  <a:lnTo>
                    <a:pt x="559" y="1442"/>
                  </a:lnTo>
                  <a:lnTo>
                    <a:pt x="582" y="1424"/>
                  </a:lnTo>
                  <a:lnTo>
                    <a:pt x="607" y="1403"/>
                  </a:lnTo>
                  <a:lnTo>
                    <a:pt x="649" y="1360"/>
                  </a:lnTo>
                  <a:lnTo>
                    <a:pt x="686" y="1312"/>
                  </a:lnTo>
                  <a:lnTo>
                    <a:pt x="719" y="1263"/>
                  </a:lnTo>
                  <a:lnTo>
                    <a:pt x="734" y="1237"/>
                  </a:lnTo>
                  <a:lnTo>
                    <a:pt x="747" y="1211"/>
                  </a:lnTo>
                  <a:lnTo>
                    <a:pt x="760" y="1184"/>
                  </a:lnTo>
                  <a:lnTo>
                    <a:pt x="773" y="1158"/>
                  </a:lnTo>
                  <a:lnTo>
                    <a:pt x="783" y="1130"/>
                  </a:lnTo>
                  <a:lnTo>
                    <a:pt x="794" y="1103"/>
                  </a:lnTo>
                  <a:lnTo>
                    <a:pt x="803" y="1075"/>
                  </a:lnTo>
                  <a:lnTo>
                    <a:pt x="812" y="1048"/>
                  </a:lnTo>
                  <a:lnTo>
                    <a:pt x="832" y="973"/>
                  </a:lnTo>
                  <a:lnTo>
                    <a:pt x="838" y="942"/>
                  </a:lnTo>
                  <a:lnTo>
                    <a:pt x="847" y="896"/>
                  </a:lnTo>
                  <a:lnTo>
                    <a:pt x="859" y="819"/>
                  </a:lnTo>
                  <a:lnTo>
                    <a:pt x="865" y="741"/>
                  </a:lnTo>
                  <a:lnTo>
                    <a:pt x="866" y="663"/>
                  </a:lnTo>
                  <a:moveTo>
                    <a:pt x="6087" y="140"/>
                  </a:moveTo>
                  <a:lnTo>
                    <a:pt x="6087" y="120"/>
                  </a:lnTo>
                  <a:lnTo>
                    <a:pt x="6084" y="100"/>
                  </a:lnTo>
                  <a:lnTo>
                    <a:pt x="6079" y="80"/>
                  </a:lnTo>
                  <a:lnTo>
                    <a:pt x="6071" y="61"/>
                  </a:lnTo>
                  <a:lnTo>
                    <a:pt x="6070" y="59"/>
                  </a:lnTo>
                  <a:lnTo>
                    <a:pt x="6060" y="41"/>
                  </a:lnTo>
                  <a:lnTo>
                    <a:pt x="6043" y="23"/>
                  </a:lnTo>
                  <a:lnTo>
                    <a:pt x="6021" y="8"/>
                  </a:lnTo>
                  <a:lnTo>
                    <a:pt x="6007" y="3"/>
                  </a:lnTo>
                  <a:lnTo>
                    <a:pt x="5993" y="0"/>
                  </a:lnTo>
                  <a:lnTo>
                    <a:pt x="5979" y="0"/>
                  </a:lnTo>
                  <a:lnTo>
                    <a:pt x="5966" y="2"/>
                  </a:lnTo>
                  <a:lnTo>
                    <a:pt x="5954" y="6"/>
                  </a:lnTo>
                  <a:lnTo>
                    <a:pt x="5943" y="11"/>
                  </a:lnTo>
                  <a:lnTo>
                    <a:pt x="5933" y="17"/>
                  </a:lnTo>
                  <a:lnTo>
                    <a:pt x="5924" y="23"/>
                  </a:lnTo>
                  <a:lnTo>
                    <a:pt x="5915" y="29"/>
                  </a:lnTo>
                  <a:lnTo>
                    <a:pt x="5907" y="35"/>
                  </a:lnTo>
                  <a:lnTo>
                    <a:pt x="5900" y="42"/>
                  </a:lnTo>
                  <a:lnTo>
                    <a:pt x="5892" y="49"/>
                  </a:lnTo>
                  <a:lnTo>
                    <a:pt x="5885" y="55"/>
                  </a:lnTo>
                  <a:lnTo>
                    <a:pt x="5876" y="65"/>
                  </a:lnTo>
                  <a:lnTo>
                    <a:pt x="5872" y="71"/>
                  </a:lnTo>
                  <a:lnTo>
                    <a:pt x="5867" y="77"/>
                  </a:lnTo>
                  <a:lnTo>
                    <a:pt x="5864" y="83"/>
                  </a:lnTo>
                  <a:lnTo>
                    <a:pt x="5847" y="121"/>
                  </a:lnTo>
                  <a:lnTo>
                    <a:pt x="5835" y="158"/>
                  </a:lnTo>
                  <a:lnTo>
                    <a:pt x="5827" y="195"/>
                  </a:lnTo>
                  <a:lnTo>
                    <a:pt x="5819" y="232"/>
                  </a:lnTo>
                  <a:lnTo>
                    <a:pt x="5813" y="269"/>
                  </a:lnTo>
                  <a:lnTo>
                    <a:pt x="5808" y="305"/>
                  </a:lnTo>
                  <a:lnTo>
                    <a:pt x="5803" y="342"/>
                  </a:lnTo>
                  <a:lnTo>
                    <a:pt x="5798" y="379"/>
                  </a:lnTo>
                  <a:lnTo>
                    <a:pt x="5790" y="463"/>
                  </a:lnTo>
                  <a:lnTo>
                    <a:pt x="5783" y="546"/>
                  </a:lnTo>
                  <a:lnTo>
                    <a:pt x="5778" y="630"/>
                  </a:lnTo>
                  <a:lnTo>
                    <a:pt x="5775" y="714"/>
                  </a:lnTo>
                  <a:lnTo>
                    <a:pt x="5774" y="797"/>
                  </a:lnTo>
                  <a:lnTo>
                    <a:pt x="5774" y="880"/>
                  </a:lnTo>
                  <a:lnTo>
                    <a:pt x="5776" y="964"/>
                  </a:lnTo>
                  <a:lnTo>
                    <a:pt x="5778" y="1047"/>
                  </a:lnTo>
                  <a:lnTo>
                    <a:pt x="5781" y="1130"/>
                  </a:lnTo>
                  <a:lnTo>
                    <a:pt x="5786" y="1213"/>
                  </a:lnTo>
                  <a:lnTo>
                    <a:pt x="5791" y="1296"/>
                  </a:lnTo>
                  <a:lnTo>
                    <a:pt x="5795" y="1378"/>
                  </a:lnTo>
                  <a:lnTo>
                    <a:pt x="5799" y="1462"/>
                  </a:lnTo>
                  <a:lnTo>
                    <a:pt x="5802" y="1544"/>
                  </a:lnTo>
                  <a:lnTo>
                    <a:pt x="5803" y="1580"/>
                  </a:lnTo>
                  <a:lnTo>
                    <a:pt x="5803" y="1616"/>
                  </a:lnTo>
                  <a:lnTo>
                    <a:pt x="5803" y="1651"/>
                  </a:lnTo>
                  <a:lnTo>
                    <a:pt x="5802" y="1687"/>
                  </a:lnTo>
                  <a:lnTo>
                    <a:pt x="5799" y="1722"/>
                  </a:lnTo>
                  <a:lnTo>
                    <a:pt x="5795" y="1757"/>
                  </a:lnTo>
                  <a:lnTo>
                    <a:pt x="5789" y="1790"/>
                  </a:lnTo>
                  <a:lnTo>
                    <a:pt x="5779" y="1819"/>
                  </a:lnTo>
                  <a:lnTo>
                    <a:pt x="5771" y="1834"/>
                  </a:lnTo>
                  <a:lnTo>
                    <a:pt x="5763" y="1849"/>
                  </a:lnTo>
                  <a:lnTo>
                    <a:pt x="5754" y="1862"/>
                  </a:lnTo>
                  <a:lnTo>
                    <a:pt x="5744" y="1873"/>
                  </a:lnTo>
                  <a:lnTo>
                    <a:pt x="5734" y="1882"/>
                  </a:lnTo>
                  <a:lnTo>
                    <a:pt x="5723" y="1888"/>
                  </a:lnTo>
                  <a:lnTo>
                    <a:pt x="5712" y="1891"/>
                  </a:lnTo>
                  <a:lnTo>
                    <a:pt x="5701" y="1890"/>
                  </a:lnTo>
                  <a:lnTo>
                    <a:pt x="5679" y="1879"/>
                  </a:lnTo>
                  <a:lnTo>
                    <a:pt x="5658" y="1858"/>
                  </a:lnTo>
                  <a:lnTo>
                    <a:pt x="5642" y="1831"/>
                  </a:lnTo>
                  <a:lnTo>
                    <a:pt x="5633" y="1802"/>
                  </a:lnTo>
                  <a:lnTo>
                    <a:pt x="5631" y="1792"/>
                  </a:lnTo>
                  <a:lnTo>
                    <a:pt x="5626" y="1782"/>
                  </a:lnTo>
                  <a:lnTo>
                    <a:pt x="5618" y="1774"/>
                  </a:lnTo>
                  <a:lnTo>
                    <a:pt x="5601" y="1763"/>
                  </a:lnTo>
                  <a:lnTo>
                    <a:pt x="5581" y="1759"/>
                  </a:lnTo>
                  <a:lnTo>
                    <a:pt x="5561" y="1762"/>
                  </a:lnTo>
                  <a:lnTo>
                    <a:pt x="5544" y="1774"/>
                  </a:lnTo>
                  <a:lnTo>
                    <a:pt x="5532" y="1791"/>
                  </a:lnTo>
                  <a:lnTo>
                    <a:pt x="5528" y="1811"/>
                  </a:lnTo>
                  <a:lnTo>
                    <a:pt x="5532" y="1831"/>
                  </a:lnTo>
                  <a:lnTo>
                    <a:pt x="5543" y="1848"/>
                  </a:lnTo>
                  <a:lnTo>
                    <a:pt x="5546" y="1852"/>
                  </a:lnTo>
                  <a:lnTo>
                    <a:pt x="5562" y="1868"/>
                  </a:lnTo>
                  <a:lnTo>
                    <a:pt x="5578" y="1882"/>
                  </a:lnTo>
                  <a:lnTo>
                    <a:pt x="5594" y="1895"/>
                  </a:lnTo>
                  <a:lnTo>
                    <a:pt x="5611" y="1908"/>
                  </a:lnTo>
                  <a:lnTo>
                    <a:pt x="5629" y="1920"/>
                  </a:lnTo>
                  <a:lnTo>
                    <a:pt x="5648" y="1931"/>
                  </a:lnTo>
                  <a:lnTo>
                    <a:pt x="5670" y="1940"/>
                  </a:lnTo>
                  <a:lnTo>
                    <a:pt x="5694" y="1945"/>
                  </a:lnTo>
                  <a:lnTo>
                    <a:pt x="5719" y="1943"/>
                  </a:lnTo>
                  <a:lnTo>
                    <a:pt x="5743" y="1936"/>
                  </a:lnTo>
                  <a:lnTo>
                    <a:pt x="5764" y="1924"/>
                  </a:lnTo>
                  <a:lnTo>
                    <a:pt x="5781" y="1910"/>
                  </a:lnTo>
                  <a:lnTo>
                    <a:pt x="5795" y="1894"/>
                  </a:lnTo>
                  <a:lnTo>
                    <a:pt x="5797" y="1891"/>
                  </a:lnTo>
                  <a:lnTo>
                    <a:pt x="5807" y="1878"/>
                  </a:lnTo>
                  <a:lnTo>
                    <a:pt x="5818" y="1861"/>
                  </a:lnTo>
                  <a:lnTo>
                    <a:pt x="5827" y="1843"/>
                  </a:lnTo>
                  <a:lnTo>
                    <a:pt x="5836" y="1824"/>
                  </a:lnTo>
                  <a:lnTo>
                    <a:pt x="5843" y="1805"/>
                  </a:lnTo>
                  <a:lnTo>
                    <a:pt x="5847" y="1786"/>
                  </a:lnTo>
                  <a:lnTo>
                    <a:pt x="5852" y="1767"/>
                  </a:lnTo>
                  <a:lnTo>
                    <a:pt x="5855" y="1748"/>
                  </a:lnTo>
                  <a:lnTo>
                    <a:pt x="5858" y="1730"/>
                  </a:lnTo>
                  <a:lnTo>
                    <a:pt x="5861" y="1711"/>
                  </a:lnTo>
                  <a:lnTo>
                    <a:pt x="5863" y="1692"/>
                  </a:lnTo>
                  <a:lnTo>
                    <a:pt x="5867" y="1656"/>
                  </a:lnTo>
                  <a:lnTo>
                    <a:pt x="5871" y="1619"/>
                  </a:lnTo>
                  <a:lnTo>
                    <a:pt x="5875" y="1582"/>
                  </a:lnTo>
                  <a:lnTo>
                    <a:pt x="5878" y="1545"/>
                  </a:lnTo>
                  <a:lnTo>
                    <a:pt x="5883" y="1461"/>
                  </a:lnTo>
                  <a:lnTo>
                    <a:pt x="5887" y="1378"/>
                  </a:lnTo>
                  <a:lnTo>
                    <a:pt x="5891" y="1295"/>
                  </a:lnTo>
                  <a:lnTo>
                    <a:pt x="5894" y="1211"/>
                  </a:lnTo>
                  <a:lnTo>
                    <a:pt x="5895" y="1128"/>
                  </a:lnTo>
                  <a:lnTo>
                    <a:pt x="5896" y="1045"/>
                  </a:lnTo>
                  <a:lnTo>
                    <a:pt x="5895" y="962"/>
                  </a:lnTo>
                  <a:lnTo>
                    <a:pt x="5894" y="889"/>
                  </a:lnTo>
                  <a:lnTo>
                    <a:pt x="5892" y="816"/>
                  </a:lnTo>
                  <a:lnTo>
                    <a:pt x="5890" y="744"/>
                  </a:lnTo>
                  <a:lnTo>
                    <a:pt x="5888" y="672"/>
                  </a:lnTo>
                  <a:lnTo>
                    <a:pt x="5885" y="599"/>
                  </a:lnTo>
                  <a:lnTo>
                    <a:pt x="5882" y="527"/>
                  </a:lnTo>
                  <a:lnTo>
                    <a:pt x="5879" y="455"/>
                  </a:lnTo>
                  <a:lnTo>
                    <a:pt x="5878" y="383"/>
                  </a:lnTo>
                  <a:lnTo>
                    <a:pt x="5878" y="347"/>
                  </a:lnTo>
                  <a:lnTo>
                    <a:pt x="5879" y="311"/>
                  </a:lnTo>
                  <a:lnTo>
                    <a:pt x="5881" y="276"/>
                  </a:lnTo>
                  <a:lnTo>
                    <a:pt x="5883" y="240"/>
                  </a:lnTo>
                  <a:lnTo>
                    <a:pt x="5887" y="205"/>
                  </a:lnTo>
                  <a:lnTo>
                    <a:pt x="5892" y="171"/>
                  </a:lnTo>
                  <a:lnTo>
                    <a:pt x="5900" y="138"/>
                  </a:lnTo>
                  <a:lnTo>
                    <a:pt x="5911" y="108"/>
                  </a:lnTo>
                  <a:lnTo>
                    <a:pt x="5913" y="104"/>
                  </a:lnTo>
                  <a:lnTo>
                    <a:pt x="5915" y="100"/>
                  </a:lnTo>
                  <a:lnTo>
                    <a:pt x="5917" y="96"/>
                  </a:lnTo>
                  <a:lnTo>
                    <a:pt x="5921" y="92"/>
                  </a:lnTo>
                  <a:lnTo>
                    <a:pt x="5927" y="86"/>
                  </a:lnTo>
                  <a:lnTo>
                    <a:pt x="5935" y="78"/>
                  </a:lnTo>
                  <a:lnTo>
                    <a:pt x="5943" y="72"/>
                  </a:lnTo>
                  <a:lnTo>
                    <a:pt x="5952" y="67"/>
                  </a:lnTo>
                  <a:lnTo>
                    <a:pt x="5961" y="62"/>
                  </a:lnTo>
                  <a:lnTo>
                    <a:pt x="5969" y="59"/>
                  </a:lnTo>
                  <a:lnTo>
                    <a:pt x="5984" y="59"/>
                  </a:lnTo>
                  <a:lnTo>
                    <a:pt x="5988" y="60"/>
                  </a:lnTo>
                  <a:lnTo>
                    <a:pt x="5992" y="63"/>
                  </a:lnTo>
                  <a:lnTo>
                    <a:pt x="5999" y="70"/>
                  </a:lnTo>
                  <a:lnTo>
                    <a:pt x="6006" y="79"/>
                  </a:lnTo>
                  <a:lnTo>
                    <a:pt x="6014" y="90"/>
                  </a:lnTo>
                  <a:lnTo>
                    <a:pt x="6021" y="104"/>
                  </a:lnTo>
                  <a:lnTo>
                    <a:pt x="6028" y="118"/>
                  </a:lnTo>
                  <a:lnTo>
                    <a:pt x="6036" y="133"/>
                  </a:lnTo>
                  <a:lnTo>
                    <a:pt x="6044" y="149"/>
                  </a:lnTo>
                  <a:lnTo>
                    <a:pt x="6052" y="164"/>
                  </a:lnTo>
                  <a:lnTo>
                    <a:pt x="6053" y="166"/>
                  </a:lnTo>
                  <a:lnTo>
                    <a:pt x="6056" y="170"/>
                  </a:lnTo>
                  <a:lnTo>
                    <a:pt x="6060" y="173"/>
                  </a:lnTo>
                  <a:lnTo>
                    <a:pt x="6074" y="175"/>
                  </a:lnTo>
                  <a:lnTo>
                    <a:pt x="6083" y="169"/>
                  </a:lnTo>
                  <a:lnTo>
                    <a:pt x="6085" y="160"/>
                  </a:lnTo>
                  <a:lnTo>
                    <a:pt x="6087" y="140"/>
                  </a:lnTo>
                </a:path>
              </a:pathLst>
            </a:custGeom>
            <a:solidFill>
              <a:srgbClr val="18428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s-BO"/>
            </a:p>
          </p:txBody>
        </p:sp>
      </p:grpSp>
    </p:spTree>
    <p:extLst>
      <p:ext uri="{BB962C8B-B14F-4D97-AF65-F5344CB8AC3E}">
        <p14:creationId xmlns:p14="http://schemas.microsoft.com/office/powerpoint/2010/main" val="3533080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799" y="603875"/>
            <a:ext cx="8435661" cy="5722153"/>
          </a:xfrm>
        </p:spPr>
      </p:pic>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409" y="68025"/>
            <a:ext cx="2077516" cy="914107"/>
          </a:xfrm>
          <a:prstGeom prst="rect">
            <a:avLst/>
          </a:prstGeom>
        </p:spPr>
      </p:pic>
      <p:grpSp>
        <p:nvGrpSpPr>
          <p:cNvPr id="5" name="Grupo 4"/>
          <p:cNvGrpSpPr>
            <a:grpSpLocks/>
          </p:cNvGrpSpPr>
          <p:nvPr/>
        </p:nvGrpSpPr>
        <p:grpSpPr bwMode="auto">
          <a:xfrm>
            <a:off x="10896597" y="5576552"/>
            <a:ext cx="1219200" cy="1161907"/>
            <a:chOff x="783" y="801"/>
            <a:chExt cx="10339" cy="10320"/>
          </a:xfrm>
        </p:grpSpPr>
        <p:pic>
          <p:nvPicPr>
            <p:cNvPr id="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3" y="801"/>
              <a:ext cx="10339" cy="1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33" y="2374"/>
              <a:ext cx="6439" cy="5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38" y="4200"/>
              <a:ext cx="3229" cy="3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AutoShape 6"/>
            <p:cNvSpPr>
              <a:spLocks/>
            </p:cNvSpPr>
            <p:nvPr/>
          </p:nvSpPr>
          <p:spPr bwMode="auto">
            <a:xfrm>
              <a:off x="2835" y="3655"/>
              <a:ext cx="6088" cy="1945"/>
            </a:xfrm>
            <a:custGeom>
              <a:avLst/>
              <a:gdLst>
                <a:gd name="T0" fmla="+- 0 3660 2836"/>
                <a:gd name="T1" fmla="*/ T0 w 6088"/>
                <a:gd name="T2" fmla="+- 0 4063 3655"/>
                <a:gd name="T3" fmla="*/ 4063 h 1945"/>
                <a:gd name="T4" fmla="+- 0 3584 2836"/>
                <a:gd name="T5" fmla="*/ T4 w 6088"/>
                <a:gd name="T6" fmla="+- 0 3918 3655"/>
                <a:gd name="T7" fmla="*/ 3918 h 1945"/>
                <a:gd name="T8" fmla="+- 0 3448 2836"/>
                <a:gd name="T9" fmla="*/ T8 w 6088"/>
                <a:gd name="T10" fmla="+- 0 3822 3655"/>
                <a:gd name="T11" fmla="*/ 3822 h 1945"/>
                <a:gd name="T12" fmla="+- 0 3281 2836"/>
                <a:gd name="T13" fmla="*/ T12 w 6088"/>
                <a:gd name="T14" fmla="+- 0 3821 3655"/>
                <a:gd name="T15" fmla="*/ 3821 h 1945"/>
                <a:gd name="T16" fmla="+- 0 3093 2836"/>
                <a:gd name="T17" fmla="*/ T16 w 6088"/>
                <a:gd name="T18" fmla="+- 0 3918 3655"/>
                <a:gd name="T19" fmla="*/ 3918 h 1945"/>
                <a:gd name="T20" fmla="+- 0 3127 2836"/>
                <a:gd name="T21" fmla="*/ T20 w 6088"/>
                <a:gd name="T22" fmla="+- 0 3974 3655"/>
                <a:gd name="T23" fmla="*/ 3974 h 1945"/>
                <a:gd name="T24" fmla="+- 0 3370 2836"/>
                <a:gd name="T25" fmla="*/ T24 w 6088"/>
                <a:gd name="T26" fmla="+- 0 3919 3655"/>
                <a:gd name="T27" fmla="*/ 3919 h 1945"/>
                <a:gd name="T28" fmla="+- 0 3530 2836"/>
                <a:gd name="T29" fmla="*/ T28 w 6088"/>
                <a:gd name="T30" fmla="+- 0 4056 3655"/>
                <a:gd name="T31" fmla="*/ 4056 h 1945"/>
                <a:gd name="T32" fmla="+- 0 3606 2836"/>
                <a:gd name="T33" fmla="*/ T32 w 6088"/>
                <a:gd name="T34" fmla="+- 0 4339 3655"/>
                <a:gd name="T35" fmla="*/ 4339 h 1945"/>
                <a:gd name="T36" fmla="+- 0 3599 2836"/>
                <a:gd name="T37" fmla="*/ T36 w 6088"/>
                <a:gd name="T38" fmla="+- 0 4598 3655"/>
                <a:gd name="T39" fmla="*/ 4598 h 1945"/>
                <a:gd name="T40" fmla="+- 0 3493 2836"/>
                <a:gd name="T41" fmla="*/ T40 w 6088"/>
                <a:gd name="T42" fmla="+- 0 4879 3655"/>
                <a:gd name="T43" fmla="*/ 4879 h 1945"/>
                <a:gd name="T44" fmla="+- 0 3303 2836"/>
                <a:gd name="T45" fmla="*/ T44 w 6088"/>
                <a:gd name="T46" fmla="+- 0 5049 3655"/>
                <a:gd name="T47" fmla="*/ 5049 h 1945"/>
                <a:gd name="T48" fmla="+- 0 3068 2836"/>
                <a:gd name="T49" fmla="*/ T48 w 6088"/>
                <a:gd name="T50" fmla="+- 0 5062 3655"/>
                <a:gd name="T51" fmla="*/ 5062 h 1945"/>
                <a:gd name="T52" fmla="+- 0 2946 2836"/>
                <a:gd name="T53" fmla="*/ T52 w 6088"/>
                <a:gd name="T54" fmla="+- 0 4887 3655"/>
                <a:gd name="T55" fmla="*/ 4887 h 1945"/>
                <a:gd name="T56" fmla="+- 0 2961 2836"/>
                <a:gd name="T57" fmla="*/ T56 w 6088"/>
                <a:gd name="T58" fmla="+- 0 4687 3655"/>
                <a:gd name="T59" fmla="*/ 4687 h 1945"/>
                <a:gd name="T60" fmla="+- 0 3088 2836"/>
                <a:gd name="T61" fmla="*/ T60 w 6088"/>
                <a:gd name="T62" fmla="+- 0 4475 3655"/>
                <a:gd name="T63" fmla="*/ 4475 h 1945"/>
                <a:gd name="T64" fmla="+- 0 3353 2836"/>
                <a:gd name="T65" fmla="*/ T64 w 6088"/>
                <a:gd name="T66" fmla="+- 0 4410 3655"/>
                <a:gd name="T67" fmla="*/ 4410 h 1945"/>
                <a:gd name="T68" fmla="+- 0 3602 2836"/>
                <a:gd name="T69" fmla="*/ T68 w 6088"/>
                <a:gd name="T70" fmla="+- 0 4500 3655"/>
                <a:gd name="T71" fmla="*/ 4500 h 1945"/>
                <a:gd name="T72" fmla="+- 0 3475 2836"/>
                <a:gd name="T73" fmla="*/ T72 w 6088"/>
                <a:gd name="T74" fmla="+- 0 4388 3655"/>
                <a:gd name="T75" fmla="*/ 4388 h 1945"/>
                <a:gd name="T76" fmla="+- 0 3333 2836"/>
                <a:gd name="T77" fmla="*/ T76 w 6088"/>
                <a:gd name="T78" fmla="+- 0 4335 3655"/>
                <a:gd name="T79" fmla="*/ 4335 h 1945"/>
                <a:gd name="T80" fmla="+- 0 3224 2836"/>
                <a:gd name="T81" fmla="*/ T80 w 6088"/>
                <a:gd name="T82" fmla="+- 0 4332 3655"/>
                <a:gd name="T83" fmla="*/ 4332 h 1945"/>
                <a:gd name="T84" fmla="+- 0 3118 2836"/>
                <a:gd name="T85" fmla="*/ T84 w 6088"/>
                <a:gd name="T86" fmla="+- 0 4359 3655"/>
                <a:gd name="T87" fmla="*/ 4359 h 1945"/>
                <a:gd name="T88" fmla="+- 0 2946 2836"/>
                <a:gd name="T89" fmla="*/ T88 w 6088"/>
                <a:gd name="T90" fmla="+- 0 4493 3655"/>
                <a:gd name="T91" fmla="*/ 4493 h 1945"/>
                <a:gd name="T92" fmla="+- 0 2839 2836"/>
                <a:gd name="T93" fmla="*/ T92 w 6088"/>
                <a:gd name="T94" fmla="+- 0 4778 3655"/>
                <a:gd name="T95" fmla="*/ 4778 h 1945"/>
                <a:gd name="T96" fmla="+- 0 2916 2836"/>
                <a:gd name="T97" fmla="*/ T96 w 6088"/>
                <a:gd name="T98" fmla="+- 0 5084 3655"/>
                <a:gd name="T99" fmla="*/ 5084 h 1945"/>
                <a:gd name="T100" fmla="+- 0 3063 2836"/>
                <a:gd name="T101" fmla="*/ T100 w 6088"/>
                <a:gd name="T102" fmla="+- 0 5171 3655"/>
                <a:gd name="T103" fmla="*/ 5171 h 1945"/>
                <a:gd name="T104" fmla="+- 0 3285 2836"/>
                <a:gd name="T105" fmla="*/ T104 w 6088"/>
                <a:gd name="T106" fmla="+- 0 5155 3655"/>
                <a:gd name="T107" fmla="*/ 5155 h 1945"/>
                <a:gd name="T108" fmla="+- 0 3485 2836"/>
                <a:gd name="T109" fmla="*/ T108 w 6088"/>
                <a:gd name="T110" fmla="+- 0 5015 3655"/>
                <a:gd name="T111" fmla="*/ 5015 h 1945"/>
                <a:gd name="T112" fmla="+- 0 3596 2836"/>
                <a:gd name="T113" fmla="*/ T112 w 6088"/>
                <a:gd name="T114" fmla="+- 0 4839 3655"/>
                <a:gd name="T115" fmla="*/ 4839 h 1945"/>
                <a:gd name="T116" fmla="+- 0 3648 2836"/>
                <a:gd name="T117" fmla="*/ T116 w 6088"/>
                <a:gd name="T118" fmla="+- 0 4703 3655"/>
                <a:gd name="T119" fmla="*/ 4703 h 1945"/>
                <a:gd name="T120" fmla="+- 0 3701 2836"/>
                <a:gd name="T121" fmla="*/ T120 w 6088"/>
                <a:gd name="T122" fmla="+- 0 4396 3655"/>
                <a:gd name="T123" fmla="*/ 4396 h 1945"/>
                <a:gd name="T124" fmla="+- 0 8915 2836"/>
                <a:gd name="T125" fmla="*/ T124 w 6088"/>
                <a:gd name="T126" fmla="+- 0 3735 3655"/>
                <a:gd name="T127" fmla="*/ 3735 h 1945"/>
                <a:gd name="T128" fmla="+- 0 8857 2836"/>
                <a:gd name="T129" fmla="*/ T128 w 6088"/>
                <a:gd name="T130" fmla="+- 0 3663 3655"/>
                <a:gd name="T131" fmla="*/ 3663 h 1945"/>
                <a:gd name="T132" fmla="+- 0 8790 2836"/>
                <a:gd name="T133" fmla="*/ T132 w 6088"/>
                <a:gd name="T134" fmla="+- 0 3661 3655"/>
                <a:gd name="T135" fmla="*/ 3661 h 1945"/>
                <a:gd name="T136" fmla="+- 0 8743 2836"/>
                <a:gd name="T137" fmla="*/ T136 w 6088"/>
                <a:gd name="T138" fmla="+- 0 3690 3655"/>
                <a:gd name="T139" fmla="*/ 3690 h 1945"/>
                <a:gd name="T140" fmla="+- 0 8708 2836"/>
                <a:gd name="T141" fmla="*/ T140 w 6088"/>
                <a:gd name="T142" fmla="+- 0 3726 3655"/>
                <a:gd name="T143" fmla="*/ 3726 h 1945"/>
                <a:gd name="T144" fmla="+- 0 8663 2836"/>
                <a:gd name="T145" fmla="*/ T144 w 6088"/>
                <a:gd name="T146" fmla="+- 0 3850 3655"/>
                <a:gd name="T147" fmla="*/ 3850 h 1945"/>
                <a:gd name="T148" fmla="+- 0 8634 2836"/>
                <a:gd name="T149" fmla="*/ T148 w 6088"/>
                <a:gd name="T150" fmla="+- 0 4034 3655"/>
                <a:gd name="T151" fmla="*/ 4034 h 1945"/>
                <a:gd name="T152" fmla="+- 0 8610 2836"/>
                <a:gd name="T153" fmla="*/ T152 w 6088"/>
                <a:gd name="T154" fmla="+- 0 4452 3655"/>
                <a:gd name="T155" fmla="*/ 4452 h 1945"/>
                <a:gd name="T156" fmla="+- 0 8622 2836"/>
                <a:gd name="T157" fmla="*/ T156 w 6088"/>
                <a:gd name="T158" fmla="+- 0 4868 3655"/>
                <a:gd name="T159" fmla="*/ 4868 h 1945"/>
                <a:gd name="T160" fmla="+- 0 8639 2836"/>
                <a:gd name="T161" fmla="*/ T160 w 6088"/>
                <a:gd name="T162" fmla="+- 0 5235 3655"/>
                <a:gd name="T163" fmla="*/ 5235 h 1945"/>
                <a:gd name="T164" fmla="+- 0 8631 2836"/>
                <a:gd name="T165" fmla="*/ T164 w 6088"/>
                <a:gd name="T166" fmla="+- 0 5412 3655"/>
                <a:gd name="T167" fmla="*/ 5412 h 1945"/>
                <a:gd name="T168" fmla="+- 0 8590 2836"/>
                <a:gd name="T169" fmla="*/ T168 w 6088"/>
                <a:gd name="T170" fmla="+- 0 5517 3655"/>
                <a:gd name="T171" fmla="*/ 5517 h 1945"/>
                <a:gd name="T172" fmla="+- 0 8537 2836"/>
                <a:gd name="T173" fmla="*/ T172 w 6088"/>
                <a:gd name="T174" fmla="+- 0 5545 3655"/>
                <a:gd name="T175" fmla="*/ 5545 h 1945"/>
                <a:gd name="T176" fmla="+- 0 8467 2836"/>
                <a:gd name="T177" fmla="*/ T176 w 6088"/>
                <a:gd name="T178" fmla="+- 0 5447 3655"/>
                <a:gd name="T179" fmla="*/ 5447 h 1945"/>
                <a:gd name="T180" fmla="+- 0 8397 2836"/>
                <a:gd name="T181" fmla="*/ T180 w 6088"/>
                <a:gd name="T182" fmla="+- 0 5417 3655"/>
                <a:gd name="T183" fmla="*/ 5417 h 1945"/>
                <a:gd name="T184" fmla="+- 0 8379 2836"/>
                <a:gd name="T185" fmla="*/ T184 w 6088"/>
                <a:gd name="T186" fmla="+- 0 5503 3655"/>
                <a:gd name="T187" fmla="*/ 5503 h 1945"/>
                <a:gd name="T188" fmla="+- 0 8447 2836"/>
                <a:gd name="T189" fmla="*/ T188 w 6088"/>
                <a:gd name="T190" fmla="+- 0 5563 3655"/>
                <a:gd name="T191" fmla="*/ 5563 h 1945"/>
                <a:gd name="T192" fmla="+- 0 8555 2836"/>
                <a:gd name="T193" fmla="*/ T192 w 6088"/>
                <a:gd name="T194" fmla="+- 0 5598 3655"/>
                <a:gd name="T195" fmla="*/ 5598 h 1945"/>
                <a:gd name="T196" fmla="+- 0 8633 2836"/>
                <a:gd name="T197" fmla="*/ T196 w 6088"/>
                <a:gd name="T198" fmla="+- 0 5546 3655"/>
                <a:gd name="T199" fmla="*/ 5546 h 1945"/>
                <a:gd name="T200" fmla="+- 0 8679 2836"/>
                <a:gd name="T201" fmla="*/ T200 w 6088"/>
                <a:gd name="T202" fmla="+- 0 5460 3655"/>
                <a:gd name="T203" fmla="*/ 5460 h 1945"/>
                <a:gd name="T204" fmla="+- 0 8697 2836"/>
                <a:gd name="T205" fmla="*/ T204 w 6088"/>
                <a:gd name="T206" fmla="+- 0 5366 3655"/>
                <a:gd name="T207" fmla="*/ 5366 h 1945"/>
                <a:gd name="T208" fmla="+- 0 8714 2836"/>
                <a:gd name="T209" fmla="*/ T208 w 6088"/>
                <a:gd name="T210" fmla="+- 0 5200 3655"/>
                <a:gd name="T211" fmla="*/ 5200 h 1945"/>
                <a:gd name="T212" fmla="+- 0 8731 2836"/>
                <a:gd name="T213" fmla="*/ T212 w 6088"/>
                <a:gd name="T214" fmla="+- 0 4783 3655"/>
                <a:gd name="T215" fmla="*/ 4783 h 1945"/>
                <a:gd name="T216" fmla="+- 0 8726 2836"/>
                <a:gd name="T217" fmla="*/ T216 w 6088"/>
                <a:gd name="T218" fmla="+- 0 4399 3655"/>
                <a:gd name="T219" fmla="*/ 4399 h 1945"/>
                <a:gd name="T220" fmla="+- 0 8714 2836"/>
                <a:gd name="T221" fmla="*/ T220 w 6088"/>
                <a:gd name="T222" fmla="+- 0 4038 3655"/>
                <a:gd name="T223" fmla="*/ 4038 h 1945"/>
                <a:gd name="T224" fmla="+- 0 8723 2836"/>
                <a:gd name="T225" fmla="*/ T224 w 6088"/>
                <a:gd name="T226" fmla="+- 0 3860 3655"/>
                <a:gd name="T227" fmla="*/ 3860 h 1945"/>
                <a:gd name="T228" fmla="+- 0 8751 2836"/>
                <a:gd name="T229" fmla="*/ T228 w 6088"/>
                <a:gd name="T230" fmla="+- 0 3755 3655"/>
                <a:gd name="T231" fmla="*/ 3755 h 1945"/>
                <a:gd name="T232" fmla="+- 0 8779 2836"/>
                <a:gd name="T233" fmla="*/ T232 w 6088"/>
                <a:gd name="T234" fmla="+- 0 3727 3655"/>
                <a:gd name="T235" fmla="*/ 3727 h 1945"/>
                <a:gd name="T236" fmla="+- 0 8824 2836"/>
                <a:gd name="T237" fmla="*/ T236 w 6088"/>
                <a:gd name="T238" fmla="+- 0 3715 3655"/>
                <a:gd name="T239" fmla="*/ 3715 h 1945"/>
                <a:gd name="T240" fmla="+- 0 8857 2836"/>
                <a:gd name="T241" fmla="*/ T240 w 6088"/>
                <a:gd name="T242" fmla="+- 0 3759 3655"/>
                <a:gd name="T243" fmla="*/ 3759 h 1945"/>
                <a:gd name="T244" fmla="+- 0 8889 2836"/>
                <a:gd name="T245" fmla="*/ T244 w 6088"/>
                <a:gd name="T246" fmla="+- 0 3821 3655"/>
                <a:gd name="T247" fmla="*/ 3821 h 1945"/>
                <a:gd name="T248" fmla="+- 0 8921 2836"/>
                <a:gd name="T249" fmla="*/ T248 w 6088"/>
                <a:gd name="T250" fmla="+- 0 3815 3655"/>
                <a:gd name="T251" fmla="*/ 3815 h 194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 ang="0">
                  <a:pos x="T241" y="T243"/>
                </a:cxn>
                <a:cxn ang="0">
                  <a:pos x="T245" y="T247"/>
                </a:cxn>
                <a:cxn ang="0">
                  <a:pos x="T249" y="T251"/>
                </a:cxn>
              </a:cxnLst>
              <a:rect l="0" t="0" r="r" b="b"/>
              <a:pathLst>
                <a:path w="6088" h="1945">
                  <a:moveTo>
                    <a:pt x="866" y="663"/>
                  </a:moveTo>
                  <a:lnTo>
                    <a:pt x="861" y="584"/>
                  </a:lnTo>
                  <a:lnTo>
                    <a:pt x="853" y="525"/>
                  </a:lnTo>
                  <a:lnTo>
                    <a:pt x="841" y="466"/>
                  </a:lnTo>
                  <a:lnTo>
                    <a:pt x="824" y="408"/>
                  </a:lnTo>
                  <a:lnTo>
                    <a:pt x="802" y="351"/>
                  </a:lnTo>
                  <a:lnTo>
                    <a:pt x="788" y="322"/>
                  </a:lnTo>
                  <a:lnTo>
                    <a:pt x="771" y="294"/>
                  </a:lnTo>
                  <a:lnTo>
                    <a:pt x="752" y="267"/>
                  </a:lnTo>
                  <a:lnTo>
                    <a:pt x="748" y="263"/>
                  </a:lnTo>
                  <a:lnTo>
                    <a:pt x="730" y="241"/>
                  </a:lnTo>
                  <a:lnTo>
                    <a:pt x="705" y="218"/>
                  </a:lnTo>
                  <a:lnTo>
                    <a:pt x="676" y="197"/>
                  </a:lnTo>
                  <a:lnTo>
                    <a:pt x="645" y="180"/>
                  </a:lnTo>
                  <a:lnTo>
                    <a:pt x="612" y="167"/>
                  </a:lnTo>
                  <a:lnTo>
                    <a:pt x="578" y="158"/>
                  </a:lnTo>
                  <a:lnTo>
                    <a:pt x="543" y="155"/>
                  </a:lnTo>
                  <a:lnTo>
                    <a:pt x="509" y="155"/>
                  </a:lnTo>
                  <a:lnTo>
                    <a:pt x="476" y="159"/>
                  </a:lnTo>
                  <a:lnTo>
                    <a:pt x="445" y="166"/>
                  </a:lnTo>
                  <a:lnTo>
                    <a:pt x="414" y="175"/>
                  </a:lnTo>
                  <a:lnTo>
                    <a:pt x="385" y="186"/>
                  </a:lnTo>
                  <a:lnTo>
                    <a:pt x="357" y="199"/>
                  </a:lnTo>
                  <a:lnTo>
                    <a:pt x="305" y="229"/>
                  </a:lnTo>
                  <a:lnTo>
                    <a:pt x="257" y="263"/>
                  </a:lnTo>
                  <a:lnTo>
                    <a:pt x="212" y="302"/>
                  </a:lnTo>
                  <a:lnTo>
                    <a:pt x="172" y="345"/>
                  </a:lnTo>
                  <a:lnTo>
                    <a:pt x="193" y="369"/>
                  </a:lnTo>
                  <a:lnTo>
                    <a:pt x="242" y="343"/>
                  </a:lnTo>
                  <a:lnTo>
                    <a:pt x="291" y="319"/>
                  </a:lnTo>
                  <a:lnTo>
                    <a:pt x="341" y="298"/>
                  </a:lnTo>
                  <a:lnTo>
                    <a:pt x="391" y="281"/>
                  </a:lnTo>
                  <a:lnTo>
                    <a:pt x="440" y="269"/>
                  </a:lnTo>
                  <a:lnTo>
                    <a:pt x="489" y="263"/>
                  </a:lnTo>
                  <a:lnTo>
                    <a:pt x="534" y="264"/>
                  </a:lnTo>
                  <a:lnTo>
                    <a:pt x="575" y="275"/>
                  </a:lnTo>
                  <a:lnTo>
                    <a:pt x="612" y="294"/>
                  </a:lnTo>
                  <a:lnTo>
                    <a:pt x="644" y="322"/>
                  </a:lnTo>
                  <a:lnTo>
                    <a:pt x="671" y="358"/>
                  </a:lnTo>
                  <a:lnTo>
                    <a:pt x="694" y="401"/>
                  </a:lnTo>
                  <a:lnTo>
                    <a:pt x="715" y="448"/>
                  </a:lnTo>
                  <a:lnTo>
                    <a:pt x="732" y="497"/>
                  </a:lnTo>
                  <a:lnTo>
                    <a:pt x="746" y="547"/>
                  </a:lnTo>
                  <a:lnTo>
                    <a:pt x="758" y="599"/>
                  </a:lnTo>
                  <a:lnTo>
                    <a:pt x="770" y="684"/>
                  </a:lnTo>
                  <a:lnTo>
                    <a:pt x="776" y="770"/>
                  </a:lnTo>
                  <a:lnTo>
                    <a:pt x="774" y="855"/>
                  </a:lnTo>
                  <a:lnTo>
                    <a:pt x="766" y="845"/>
                  </a:lnTo>
                  <a:lnTo>
                    <a:pt x="766" y="915"/>
                  </a:lnTo>
                  <a:lnTo>
                    <a:pt x="763" y="943"/>
                  </a:lnTo>
                  <a:lnTo>
                    <a:pt x="744" y="1028"/>
                  </a:lnTo>
                  <a:lnTo>
                    <a:pt x="727" y="1079"/>
                  </a:lnTo>
                  <a:lnTo>
                    <a:pt x="708" y="1130"/>
                  </a:lnTo>
                  <a:lnTo>
                    <a:pt x="684" y="1178"/>
                  </a:lnTo>
                  <a:lnTo>
                    <a:pt x="657" y="1224"/>
                  </a:lnTo>
                  <a:lnTo>
                    <a:pt x="626" y="1267"/>
                  </a:lnTo>
                  <a:lnTo>
                    <a:pt x="591" y="1307"/>
                  </a:lnTo>
                  <a:lnTo>
                    <a:pt x="553" y="1341"/>
                  </a:lnTo>
                  <a:lnTo>
                    <a:pt x="511" y="1371"/>
                  </a:lnTo>
                  <a:lnTo>
                    <a:pt x="467" y="1394"/>
                  </a:lnTo>
                  <a:lnTo>
                    <a:pt x="420" y="1411"/>
                  </a:lnTo>
                  <a:lnTo>
                    <a:pt x="372" y="1421"/>
                  </a:lnTo>
                  <a:lnTo>
                    <a:pt x="323" y="1424"/>
                  </a:lnTo>
                  <a:lnTo>
                    <a:pt x="275" y="1419"/>
                  </a:lnTo>
                  <a:lnTo>
                    <a:pt x="232" y="1407"/>
                  </a:lnTo>
                  <a:lnTo>
                    <a:pt x="194" y="1387"/>
                  </a:lnTo>
                  <a:lnTo>
                    <a:pt x="163" y="1358"/>
                  </a:lnTo>
                  <a:lnTo>
                    <a:pt x="139" y="1321"/>
                  </a:lnTo>
                  <a:lnTo>
                    <a:pt x="121" y="1279"/>
                  </a:lnTo>
                  <a:lnTo>
                    <a:pt x="110" y="1232"/>
                  </a:lnTo>
                  <a:lnTo>
                    <a:pt x="106" y="1185"/>
                  </a:lnTo>
                  <a:lnTo>
                    <a:pt x="106" y="1178"/>
                  </a:lnTo>
                  <a:lnTo>
                    <a:pt x="107" y="1132"/>
                  </a:lnTo>
                  <a:lnTo>
                    <a:pt x="113" y="1082"/>
                  </a:lnTo>
                  <a:lnTo>
                    <a:pt x="125" y="1032"/>
                  </a:lnTo>
                  <a:lnTo>
                    <a:pt x="141" y="983"/>
                  </a:lnTo>
                  <a:lnTo>
                    <a:pt x="162" y="936"/>
                  </a:lnTo>
                  <a:lnTo>
                    <a:pt x="187" y="893"/>
                  </a:lnTo>
                  <a:lnTo>
                    <a:pt x="217" y="853"/>
                  </a:lnTo>
                  <a:lnTo>
                    <a:pt x="252" y="820"/>
                  </a:lnTo>
                  <a:lnTo>
                    <a:pt x="294" y="793"/>
                  </a:lnTo>
                  <a:lnTo>
                    <a:pt x="339" y="772"/>
                  </a:lnTo>
                  <a:lnTo>
                    <a:pt x="387" y="757"/>
                  </a:lnTo>
                  <a:lnTo>
                    <a:pt x="437" y="751"/>
                  </a:lnTo>
                  <a:lnTo>
                    <a:pt x="517" y="755"/>
                  </a:lnTo>
                  <a:lnTo>
                    <a:pt x="597" y="779"/>
                  </a:lnTo>
                  <a:lnTo>
                    <a:pt x="671" y="820"/>
                  </a:lnTo>
                  <a:lnTo>
                    <a:pt x="735" y="875"/>
                  </a:lnTo>
                  <a:lnTo>
                    <a:pt x="766" y="915"/>
                  </a:lnTo>
                  <a:lnTo>
                    <a:pt x="766" y="845"/>
                  </a:lnTo>
                  <a:lnTo>
                    <a:pt x="753" y="828"/>
                  </a:lnTo>
                  <a:lnTo>
                    <a:pt x="711" y="786"/>
                  </a:lnTo>
                  <a:lnTo>
                    <a:pt x="666" y="751"/>
                  </a:lnTo>
                  <a:lnTo>
                    <a:pt x="664" y="749"/>
                  </a:lnTo>
                  <a:lnTo>
                    <a:pt x="639" y="733"/>
                  </a:lnTo>
                  <a:lnTo>
                    <a:pt x="612" y="719"/>
                  </a:lnTo>
                  <a:lnTo>
                    <a:pt x="585" y="706"/>
                  </a:lnTo>
                  <a:lnTo>
                    <a:pt x="556" y="695"/>
                  </a:lnTo>
                  <a:lnTo>
                    <a:pt x="527" y="687"/>
                  </a:lnTo>
                  <a:lnTo>
                    <a:pt x="497" y="680"/>
                  </a:lnTo>
                  <a:lnTo>
                    <a:pt x="466" y="676"/>
                  </a:lnTo>
                  <a:lnTo>
                    <a:pt x="435" y="675"/>
                  </a:lnTo>
                  <a:lnTo>
                    <a:pt x="419" y="675"/>
                  </a:lnTo>
                  <a:lnTo>
                    <a:pt x="404" y="676"/>
                  </a:lnTo>
                  <a:lnTo>
                    <a:pt x="388" y="677"/>
                  </a:lnTo>
                  <a:lnTo>
                    <a:pt x="373" y="679"/>
                  </a:lnTo>
                  <a:lnTo>
                    <a:pt x="342" y="685"/>
                  </a:lnTo>
                  <a:lnTo>
                    <a:pt x="327" y="689"/>
                  </a:lnTo>
                  <a:lnTo>
                    <a:pt x="312" y="693"/>
                  </a:lnTo>
                  <a:lnTo>
                    <a:pt x="282" y="704"/>
                  </a:lnTo>
                  <a:lnTo>
                    <a:pt x="254" y="717"/>
                  </a:lnTo>
                  <a:lnTo>
                    <a:pt x="227" y="731"/>
                  </a:lnTo>
                  <a:lnTo>
                    <a:pt x="199" y="748"/>
                  </a:lnTo>
                  <a:lnTo>
                    <a:pt x="150" y="790"/>
                  </a:lnTo>
                  <a:lnTo>
                    <a:pt x="110" y="838"/>
                  </a:lnTo>
                  <a:lnTo>
                    <a:pt x="76" y="890"/>
                  </a:lnTo>
                  <a:lnTo>
                    <a:pt x="49" y="945"/>
                  </a:lnTo>
                  <a:lnTo>
                    <a:pt x="27" y="1003"/>
                  </a:lnTo>
                  <a:lnTo>
                    <a:pt x="12" y="1062"/>
                  </a:lnTo>
                  <a:lnTo>
                    <a:pt x="3" y="1123"/>
                  </a:lnTo>
                  <a:lnTo>
                    <a:pt x="0" y="1185"/>
                  </a:lnTo>
                  <a:lnTo>
                    <a:pt x="4" y="1247"/>
                  </a:lnTo>
                  <a:lnTo>
                    <a:pt x="17" y="1311"/>
                  </a:lnTo>
                  <a:lnTo>
                    <a:pt x="42" y="1372"/>
                  </a:lnTo>
                  <a:lnTo>
                    <a:pt x="80" y="1429"/>
                  </a:lnTo>
                  <a:lnTo>
                    <a:pt x="105" y="1454"/>
                  </a:lnTo>
                  <a:lnTo>
                    <a:pt x="132" y="1475"/>
                  </a:lnTo>
                  <a:lnTo>
                    <a:pt x="163" y="1493"/>
                  </a:lnTo>
                  <a:lnTo>
                    <a:pt x="194" y="1507"/>
                  </a:lnTo>
                  <a:lnTo>
                    <a:pt x="227" y="1516"/>
                  </a:lnTo>
                  <a:lnTo>
                    <a:pt x="260" y="1522"/>
                  </a:lnTo>
                  <a:lnTo>
                    <a:pt x="293" y="1524"/>
                  </a:lnTo>
                  <a:lnTo>
                    <a:pt x="325" y="1524"/>
                  </a:lnTo>
                  <a:lnTo>
                    <a:pt x="388" y="1517"/>
                  </a:lnTo>
                  <a:lnTo>
                    <a:pt x="449" y="1500"/>
                  </a:lnTo>
                  <a:lnTo>
                    <a:pt x="506" y="1475"/>
                  </a:lnTo>
                  <a:lnTo>
                    <a:pt x="559" y="1442"/>
                  </a:lnTo>
                  <a:lnTo>
                    <a:pt x="582" y="1424"/>
                  </a:lnTo>
                  <a:lnTo>
                    <a:pt x="607" y="1403"/>
                  </a:lnTo>
                  <a:lnTo>
                    <a:pt x="649" y="1360"/>
                  </a:lnTo>
                  <a:lnTo>
                    <a:pt x="686" y="1312"/>
                  </a:lnTo>
                  <a:lnTo>
                    <a:pt x="719" y="1263"/>
                  </a:lnTo>
                  <a:lnTo>
                    <a:pt x="734" y="1237"/>
                  </a:lnTo>
                  <a:lnTo>
                    <a:pt x="747" y="1211"/>
                  </a:lnTo>
                  <a:lnTo>
                    <a:pt x="760" y="1184"/>
                  </a:lnTo>
                  <a:lnTo>
                    <a:pt x="773" y="1158"/>
                  </a:lnTo>
                  <a:lnTo>
                    <a:pt x="783" y="1130"/>
                  </a:lnTo>
                  <a:lnTo>
                    <a:pt x="794" y="1103"/>
                  </a:lnTo>
                  <a:lnTo>
                    <a:pt x="803" y="1075"/>
                  </a:lnTo>
                  <a:lnTo>
                    <a:pt x="812" y="1048"/>
                  </a:lnTo>
                  <a:lnTo>
                    <a:pt x="832" y="973"/>
                  </a:lnTo>
                  <a:lnTo>
                    <a:pt x="838" y="942"/>
                  </a:lnTo>
                  <a:lnTo>
                    <a:pt x="847" y="896"/>
                  </a:lnTo>
                  <a:lnTo>
                    <a:pt x="859" y="819"/>
                  </a:lnTo>
                  <a:lnTo>
                    <a:pt x="865" y="741"/>
                  </a:lnTo>
                  <a:lnTo>
                    <a:pt x="866" y="663"/>
                  </a:lnTo>
                  <a:moveTo>
                    <a:pt x="6087" y="140"/>
                  </a:moveTo>
                  <a:lnTo>
                    <a:pt x="6087" y="120"/>
                  </a:lnTo>
                  <a:lnTo>
                    <a:pt x="6084" y="100"/>
                  </a:lnTo>
                  <a:lnTo>
                    <a:pt x="6079" y="80"/>
                  </a:lnTo>
                  <a:lnTo>
                    <a:pt x="6071" y="61"/>
                  </a:lnTo>
                  <a:lnTo>
                    <a:pt x="6070" y="59"/>
                  </a:lnTo>
                  <a:lnTo>
                    <a:pt x="6060" y="41"/>
                  </a:lnTo>
                  <a:lnTo>
                    <a:pt x="6043" y="23"/>
                  </a:lnTo>
                  <a:lnTo>
                    <a:pt x="6021" y="8"/>
                  </a:lnTo>
                  <a:lnTo>
                    <a:pt x="6007" y="3"/>
                  </a:lnTo>
                  <a:lnTo>
                    <a:pt x="5993" y="0"/>
                  </a:lnTo>
                  <a:lnTo>
                    <a:pt x="5979" y="0"/>
                  </a:lnTo>
                  <a:lnTo>
                    <a:pt x="5966" y="2"/>
                  </a:lnTo>
                  <a:lnTo>
                    <a:pt x="5954" y="6"/>
                  </a:lnTo>
                  <a:lnTo>
                    <a:pt x="5943" y="11"/>
                  </a:lnTo>
                  <a:lnTo>
                    <a:pt x="5933" y="17"/>
                  </a:lnTo>
                  <a:lnTo>
                    <a:pt x="5924" y="23"/>
                  </a:lnTo>
                  <a:lnTo>
                    <a:pt x="5915" y="29"/>
                  </a:lnTo>
                  <a:lnTo>
                    <a:pt x="5907" y="35"/>
                  </a:lnTo>
                  <a:lnTo>
                    <a:pt x="5900" y="42"/>
                  </a:lnTo>
                  <a:lnTo>
                    <a:pt x="5892" y="49"/>
                  </a:lnTo>
                  <a:lnTo>
                    <a:pt x="5885" y="55"/>
                  </a:lnTo>
                  <a:lnTo>
                    <a:pt x="5876" y="65"/>
                  </a:lnTo>
                  <a:lnTo>
                    <a:pt x="5872" y="71"/>
                  </a:lnTo>
                  <a:lnTo>
                    <a:pt x="5867" y="77"/>
                  </a:lnTo>
                  <a:lnTo>
                    <a:pt x="5864" y="83"/>
                  </a:lnTo>
                  <a:lnTo>
                    <a:pt x="5847" y="121"/>
                  </a:lnTo>
                  <a:lnTo>
                    <a:pt x="5835" y="158"/>
                  </a:lnTo>
                  <a:lnTo>
                    <a:pt x="5827" y="195"/>
                  </a:lnTo>
                  <a:lnTo>
                    <a:pt x="5819" y="232"/>
                  </a:lnTo>
                  <a:lnTo>
                    <a:pt x="5813" y="269"/>
                  </a:lnTo>
                  <a:lnTo>
                    <a:pt x="5808" y="305"/>
                  </a:lnTo>
                  <a:lnTo>
                    <a:pt x="5803" y="342"/>
                  </a:lnTo>
                  <a:lnTo>
                    <a:pt x="5798" y="379"/>
                  </a:lnTo>
                  <a:lnTo>
                    <a:pt x="5790" y="463"/>
                  </a:lnTo>
                  <a:lnTo>
                    <a:pt x="5783" y="546"/>
                  </a:lnTo>
                  <a:lnTo>
                    <a:pt x="5778" y="630"/>
                  </a:lnTo>
                  <a:lnTo>
                    <a:pt x="5775" y="714"/>
                  </a:lnTo>
                  <a:lnTo>
                    <a:pt x="5774" y="797"/>
                  </a:lnTo>
                  <a:lnTo>
                    <a:pt x="5774" y="880"/>
                  </a:lnTo>
                  <a:lnTo>
                    <a:pt x="5776" y="964"/>
                  </a:lnTo>
                  <a:lnTo>
                    <a:pt x="5778" y="1047"/>
                  </a:lnTo>
                  <a:lnTo>
                    <a:pt x="5781" y="1130"/>
                  </a:lnTo>
                  <a:lnTo>
                    <a:pt x="5786" y="1213"/>
                  </a:lnTo>
                  <a:lnTo>
                    <a:pt x="5791" y="1296"/>
                  </a:lnTo>
                  <a:lnTo>
                    <a:pt x="5795" y="1378"/>
                  </a:lnTo>
                  <a:lnTo>
                    <a:pt x="5799" y="1462"/>
                  </a:lnTo>
                  <a:lnTo>
                    <a:pt x="5802" y="1544"/>
                  </a:lnTo>
                  <a:lnTo>
                    <a:pt x="5803" y="1580"/>
                  </a:lnTo>
                  <a:lnTo>
                    <a:pt x="5803" y="1616"/>
                  </a:lnTo>
                  <a:lnTo>
                    <a:pt x="5803" y="1651"/>
                  </a:lnTo>
                  <a:lnTo>
                    <a:pt x="5802" y="1687"/>
                  </a:lnTo>
                  <a:lnTo>
                    <a:pt x="5799" y="1722"/>
                  </a:lnTo>
                  <a:lnTo>
                    <a:pt x="5795" y="1757"/>
                  </a:lnTo>
                  <a:lnTo>
                    <a:pt x="5789" y="1790"/>
                  </a:lnTo>
                  <a:lnTo>
                    <a:pt x="5779" y="1819"/>
                  </a:lnTo>
                  <a:lnTo>
                    <a:pt x="5771" y="1834"/>
                  </a:lnTo>
                  <a:lnTo>
                    <a:pt x="5763" y="1849"/>
                  </a:lnTo>
                  <a:lnTo>
                    <a:pt x="5754" y="1862"/>
                  </a:lnTo>
                  <a:lnTo>
                    <a:pt x="5744" y="1873"/>
                  </a:lnTo>
                  <a:lnTo>
                    <a:pt x="5734" y="1882"/>
                  </a:lnTo>
                  <a:lnTo>
                    <a:pt x="5723" y="1888"/>
                  </a:lnTo>
                  <a:lnTo>
                    <a:pt x="5712" y="1891"/>
                  </a:lnTo>
                  <a:lnTo>
                    <a:pt x="5701" y="1890"/>
                  </a:lnTo>
                  <a:lnTo>
                    <a:pt x="5679" y="1879"/>
                  </a:lnTo>
                  <a:lnTo>
                    <a:pt x="5658" y="1858"/>
                  </a:lnTo>
                  <a:lnTo>
                    <a:pt x="5642" y="1831"/>
                  </a:lnTo>
                  <a:lnTo>
                    <a:pt x="5633" y="1802"/>
                  </a:lnTo>
                  <a:lnTo>
                    <a:pt x="5631" y="1792"/>
                  </a:lnTo>
                  <a:lnTo>
                    <a:pt x="5626" y="1782"/>
                  </a:lnTo>
                  <a:lnTo>
                    <a:pt x="5618" y="1774"/>
                  </a:lnTo>
                  <a:lnTo>
                    <a:pt x="5601" y="1763"/>
                  </a:lnTo>
                  <a:lnTo>
                    <a:pt x="5581" y="1759"/>
                  </a:lnTo>
                  <a:lnTo>
                    <a:pt x="5561" y="1762"/>
                  </a:lnTo>
                  <a:lnTo>
                    <a:pt x="5544" y="1774"/>
                  </a:lnTo>
                  <a:lnTo>
                    <a:pt x="5532" y="1791"/>
                  </a:lnTo>
                  <a:lnTo>
                    <a:pt x="5528" y="1811"/>
                  </a:lnTo>
                  <a:lnTo>
                    <a:pt x="5532" y="1831"/>
                  </a:lnTo>
                  <a:lnTo>
                    <a:pt x="5543" y="1848"/>
                  </a:lnTo>
                  <a:lnTo>
                    <a:pt x="5546" y="1852"/>
                  </a:lnTo>
                  <a:lnTo>
                    <a:pt x="5562" y="1868"/>
                  </a:lnTo>
                  <a:lnTo>
                    <a:pt x="5578" y="1882"/>
                  </a:lnTo>
                  <a:lnTo>
                    <a:pt x="5594" y="1895"/>
                  </a:lnTo>
                  <a:lnTo>
                    <a:pt x="5611" y="1908"/>
                  </a:lnTo>
                  <a:lnTo>
                    <a:pt x="5629" y="1920"/>
                  </a:lnTo>
                  <a:lnTo>
                    <a:pt x="5648" y="1931"/>
                  </a:lnTo>
                  <a:lnTo>
                    <a:pt x="5670" y="1940"/>
                  </a:lnTo>
                  <a:lnTo>
                    <a:pt x="5694" y="1945"/>
                  </a:lnTo>
                  <a:lnTo>
                    <a:pt x="5719" y="1943"/>
                  </a:lnTo>
                  <a:lnTo>
                    <a:pt x="5743" y="1936"/>
                  </a:lnTo>
                  <a:lnTo>
                    <a:pt x="5764" y="1924"/>
                  </a:lnTo>
                  <a:lnTo>
                    <a:pt x="5781" y="1910"/>
                  </a:lnTo>
                  <a:lnTo>
                    <a:pt x="5795" y="1894"/>
                  </a:lnTo>
                  <a:lnTo>
                    <a:pt x="5797" y="1891"/>
                  </a:lnTo>
                  <a:lnTo>
                    <a:pt x="5807" y="1878"/>
                  </a:lnTo>
                  <a:lnTo>
                    <a:pt x="5818" y="1861"/>
                  </a:lnTo>
                  <a:lnTo>
                    <a:pt x="5827" y="1843"/>
                  </a:lnTo>
                  <a:lnTo>
                    <a:pt x="5836" y="1824"/>
                  </a:lnTo>
                  <a:lnTo>
                    <a:pt x="5843" y="1805"/>
                  </a:lnTo>
                  <a:lnTo>
                    <a:pt x="5847" y="1786"/>
                  </a:lnTo>
                  <a:lnTo>
                    <a:pt x="5852" y="1767"/>
                  </a:lnTo>
                  <a:lnTo>
                    <a:pt x="5855" y="1748"/>
                  </a:lnTo>
                  <a:lnTo>
                    <a:pt x="5858" y="1730"/>
                  </a:lnTo>
                  <a:lnTo>
                    <a:pt x="5861" y="1711"/>
                  </a:lnTo>
                  <a:lnTo>
                    <a:pt x="5863" y="1692"/>
                  </a:lnTo>
                  <a:lnTo>
                    <a:pt x="5867" y="1656"/>
                  </a:lnTo>
                  <a:lnTo>
                    <a:pt x="5871" y="1619"/>
                  </a:lnTo>
                  <a:lnTo>
                    <a:pt x="5875" y="1582"/>
                  </a:lnTo>
                  <a:lnTo>
                    <a:pt x="5878" y="1545"/>
                  </a:lnTo>
                  <a:lnTo>
                    <a:pt x="5883" y="1461"/>
                  </a:lnTo>
                  <a:lnTo>
                    <a:pt x="5887" y="1378"/>
                  </a:lnTo>
                  <a:lnTo>
                    <a:pt x="5891" y="1295"/>
                  </a:lnTo>
                  <a:lnTo>
                    <a:pt x="5894" y="1211"/>
                  </a:lnTo>
                  <a:lnTo>
                    <a:pt x="5895" y="1128"/>
                  </a:lnTo>
                  <a:lnTo>
                    <a:pt x="5896" y="1045"/>
                  </a:lnTo>
                  <a:lnTo>
                    <a:pt x="5895" y="962"/>
                  </a:lnTo>
                  <a:lnTo>
                    <a:pt x="5894" y="889"/>
                  </a:lnTo>
                  <a:lnTo>
                    <a:pt x="5892" y="816"/>
                  </a:lnTo>
                  <a:lnTo>
                    <a:pt x="5890" y="744"/>
                  </a:lnTo>
                  <a:lnTo>
                    <a:pt x="5888" y="672"/>
                  </a:lnTo>
                  <a:lnTo>
                    <a:pt x="5885" y="599"/>
                  </a:lnTo>
                  <a:lnTo>
                    <a:pt x="5882" y="527"/>
                  </a:lnTo>
                  <a:lnTo>
                    <a:pt x="5879" y="455"/>
                  </a:lnTo>
                  <a:lnTo>
                    <a:pt x="5878" y="383"/>
                  </a:lnTo>
                  <a:lnTo>
                    <a:pt x="5878" y="347"/>
                  </a:lnTo>
                  <a:lnTo>
                    <a:pt x="5879" y="311"/>
                  </a:lnTo>
                  <a:lnTo>
                    <a:pt x="5881" y="276"/>
                  </a:lnTo>
                  <a:lnTo>
                    <a:pt x="5883" y="240"/>
                  </a:lnTo>
                  <a:lnTo>
                    <a:pt x="5887" y="205"/>
                  </a:lnTo>
                  <a:lnTo>
                    <a:pt x="5892" y="171"/>
                  </a:lnTo>
                  <a:lnTo>
                    <a:pt x="5900" y="138"/>
                  </a:lnTo>
                  <a:lnTo>
                    <a:pt x="5911" y="108"/>
                  </a:lnTo>
                  <a:lnTo>
                    <a:pt x="5913" y="104"/>
                  </a:lnTo>
                  <a:lnTo>
                    <a:pt x="5915" y="100"/>
                  </a:lnTo>
                  <a:lnTo>
                    <a:pt x="5917" y="96"/>
                  </a:lnTo>
                  <a:lnTo>
                    <a:pt x="5921" y="92"/>
                  </a:lnTo>
                  <a:lnTo>
                    <a:pt x="5927" y="86"/>
                  </a:lnTo>
                  <a:lnTo>
                    <a:pt x="5935" y="78"/>
                  </a:lnTo>
                  <a:lnTo>
                    <a:pt x="5943" y="72"/>
                  </a:lnTo>
                  <a:lnTo>
                    <a:pt x="5952" y="67"/>
                  </a:lnTo>
                  <a:lnTo>
                    <a:pt x="5961" y="62"/>
                  </a:lnTo>
                  <a:lnTo>
                    <a:pt x="5969" y="59"/>
                  </a:lnTo>
                  <a:lnTo>
                    <a:pt x="5984" y="59"/>
                  </a:lnTo>
                  <a:lnTo>
                    <a:pt x="5988" y="60"/>
                  </a:lnTo>
                  <a:lnTo>
                    <a:pt x="5992" y="63"/>
                  </a:lnTo>
                  <a:lnTo>
                    <a:pt x="5999" y="70"/>
                  </a:lnTo>
                  <a:lnTo>
                    <a:pt x="6006" y="79"/>
                  </a:lnTo>
                  <a:lnTo>
                    <a:pt x="6014" y="90"/>
                  </a:lnTo>
                  <a:lnTo>
                    <a:pt x="6021" y="104"/>
                  </a:lnTo>
                  <a:lnTo>
                    <a:pt x="6028" y="118"/>
                  </a:lnTo>
                  <a:lnTo>
                    <a:pt x="6036" y="133"/>
                  </a:lnTo>
                  <a:lnTo>
                    <a:pt x="6044" y="149"/>
                  </a:lnTo>
                  <a:lnTo>
                    <a:pt x="6052" y="164"/>
                  </a:lnTo>
                  <a:lnTo>
                    <a:pt x="6053" y="166"/>
                  </a:lnTo>
                  <a:lnTo>
                    <a:pt x="6056" y="170"/>
                  </a:lnTo>
                  <a:lnTo>
                    <a:pt x="6060" y="173"/>
                  </a:lnTo>
                  <a:lnTo>
                    <a:pt x="6074" y="175"/>
                  </a:lnTo>
                  <a:lnTo>
                    <a:pt x="6083" y="169"/>
                  </a:lnTo>
                  <a:lnTo>
                    <a:pt x="6085" y="160"/>
                  </a:lnTo>
                  <a:lnTo>
                    <a:pt x="6087" y="140"/>
                  </a:lnTo>
                </a:path>
              </a:pathLst>
            </a:custGeom>
            <a:solidFill>
              <a:srgbClr val="18428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s-BO"/>
            </a:p>
          </p:txBody>
        </p:sp>
      </p:grpSp>
    </p:spTree>
    <p:extLst>
      <p:ext uri="{BB962C8B-B14F-4D97-AF65-F5344CB8AC3E}">
        <p14:creationId xmlns:p14="http://schemas.microsoft.com/office/powerpoint/2010/main" val="28118383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2">
            <a:extLst>
              <a:ext uri="{28A0092B-C50C-407E-A947-70E740481C1C}">
                <a14:useLocalDpi xmlns:a14="http://schemas.microsoft.com/office/drawing/2010/main" val="0"/>
              </a:ext>
            </a:extLst>
          </a:blip>
          <a:srcRect b="8954"/>
          <a:stretch/>
        </p:blipFill>
        <p:spPr>
          <a:xfrm>
            <a:off x="1920563" y="1022865"/>
            <a:ext cx="7584046" cy="4734998"/>
          </a:xfrm>
          <a:prstGeom prst="rect">
            <a:avLst/>
          </a:prstGeom>
        </p:spPr>
      </p:pic>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409" y="68025"/>
            <a:ext cx="2077516" cy="914107"/>
          </a:xfrm>
          <a:prstGeom prst="rect">
            <a:avLst/>
          </a:prstGeom>
        </p:spPr>
      </p:pic>
      <p:grpSp>
        <p:nvGrpSpPr>
          <p:cNvPr id="4" name="Grupo 3"/>
          <p:cNvGrpSpPr>
            <a:grpSpLocks/>
          </p:cNvGrpSpPr>
          <p:nvPr/>
        </p:nvGrpSpPr>
        <p:grpSpPr bwMode="auto">
          <a:xfrm>
            <a:off x="10896597" y="5576552"/>
            <a:ext cx="1219200" cy="1161907"/>
            <a:chOff x="783" y="801"/>
            <a:chExt cx="10339" cy="10320"/>
          </a:xfrm>
        </p:grpSpPr>
        <p:pic>
          <p:nvPicPr>
            <p:cNvPr id="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3" y="801"/>
              <a:ext cx="10339" cy="1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33" y="2374"/>
              <a:ext cx="6439" cy="5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38" y="4200"/>
              <a:ext cx="3229" cy="3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AutoShape 6"/>
            <p:cNvSpPr>
              <a:spLocks/>
            </p:cNvSpPr>
            <p:nvPr/>
          </p:nvSpPr>
          <p:spPr bwMode="auto">
            <a:xfrm>
              <a:off x="2835" y="3655"/>
              <a:ext cx="6088" cy="1945"/>
            </a:xfrm>
            <a:custGeom>
              <a:avLst/>
              <a:gdLst>
                <a:gd name="T0" fmla="+- 0 3660 2836"/>
                <a:gd name="T1" fmla="*/ T0 w 6088"/>
                <a:gd name="T2" fmla="+- 0 4063 3655"/>
                <a:gd name="T3" fmla="*/ 4063 h 1945"/>
                <a:gd name="T4" fmla="+- 0 3584 2836"/>
                <a:gd name="T5" fmla="*/ T4 w 6088"/>
                <a:gd name="T6" fmla="+- 0 3918 3655"/>
                <a:gd name="T7" fmla="*/ 3918 h 1945"/>
                <a:gd name="T8" fmla="+- 0 3448 2836"/>
                <a:gd name="T9" fmla="*/ T8 w 6088"/>
                <a:gd name="T10" fmla="+- 0 3822 3655"/>
                <a:gd name="T11" fmla="*/ 3822 h 1945"/>
                <a:gd name="T12" fmla="+- 0 3281 2836"/>
                <a:gd name="T13" fmla="*/ T12 w 6088"/>
                <a:gd name="T14" fmla="+- 0 3821 3655"/>
                <a:gd name="T15" fmla="*/ 3821 h 1945"/>
                <a:gd name="T16" fmla="+- 0 3093 2836"/>
                <a:gd name="T17" fmla="*/ T16 w 6088"/>
                <a:gd name="T18" fmla="+- 0 3918 3655"/>
                <a:gd name="T19" fmla="*/ 3918 h 1945"/>
                <a:gd name="T20" fmla="+- 0 3127 2836"/>
                <a:gd name="T21" fmla="*/ T20 w 6088"/>
                <a:gd name="T22" fmla="+- 0 3974 3655"/>
                <a:gd name="T23" fmla="*/ 3974 h 1945"/>
                <a:gd name="T24" fmla="+- 0 3370 2836"/>
                <a:gd name="T25" fmla="*/ T24 w 6088"/>
                <a:gd name="T26" fmla="+- 0 3919 3655"/>
                <a:gd name="T27" fmla="*/ 3919 h 1945"/>
                <a:gd name="T28" fmla="+- 0 3530 2836"/>
                <a:gd name="T29" fmla="*/ T28 w 6088"/>
                <a:gd name="T30" fmla="+- 0 4056 3655"/>
                <a:gd name="T31" fmla="*/ 4056 h 1945"/>
                <a:gd name="T32" fmla="+- 0 3606 2836"/>
                <a:gd name="T33" fmla="*/ T32 w 6088"/>
                <a:gd name="T34" fmla="+- 0 4339 3655"/>
                <a:gd name="T35" fmla="*/ 4339 h 1945"/>
                <a:gd name="T36" fmla="+- 0 3599 2836"/>
                <a:gd name="T37" fmla="*/ T36 w 6088"/>
                <a:gd name="T38" fmla="+- 0 4598 3655"/>
                <a:gd name="T39" fmla="*/ 4598 h 1945"/>
                <a:gd name="T40" fmla="+- 0 3493 2836"/>
                <a:gd name="T41" fmla="*/ T40 w 6088"/>
                <a:gd name="T42" fmla="+- 0 4879 3655"/>
                <a:gd name="T43" fmla="*/ 4879 h 1945"/>
                <a:gd name="T44" fmla="+- 0 3303 2836"/>
                <a:gd name="T45" fmla="*/ T44 w 6088"/>
                <a:gd name="T46" fmla="+- 0 5049 3655"/>
                <a:gd name="T47" fmla="*/ 5049 h 1945"/>
                <a:gd name="T48" fmla="+- 0 3068 2836"/>
                <a:gd name="T49" fmla="*/ T48 w 6088"/>
                <a:gd name="T50" fmla="+- 0 5062 3655"/>
                <a:gd name="T51" fmla="*/ 5062 h 1945"/>
                <a:gd name="T52" fmla="+- 0 2946 2836"/>
                <a:gd name="T53" fmla="*/ T52 w 6088"/>
                <a:gd name="T54" fmla="+- 0 4887 3655"/>
                <a:gd name="T55" fmla="*/ 4887 h 1945"/>
                <a:gd name="T56" fmla="+- 0 2961 2836"/>
                <a:gd name="T57" fmla="*/ T56 w 6088"/>
                <a:gd name="T58" fmla="+- 0 4687 3655"/>
                <a:gd name="T59" fmla="*/ 4687 h 1945"/>
                <a:gd name="T60" fmla="+- 0 3088 2836"/>
                <a:gd name="T61" fmla="*/ T60 w 6088"/>
                <a:gd name="T62" fmla="+- 0 4475 3655"/>
                <a:gd name="T63" fmla="*/ 4475 h 1945"/>
                <a:gd name="T64" fmla="+- 0 3353 2836"/>
                <a:gd name="T65" fmla="*/ T64 w 6088"/>
                <a:gd name="T66" fmla="+- 0 4410 3655"/>
                <a:gd name="T67" fmla="*/ 4410 h 1945"/>
                <a:gd name="T68" fmla="+- 0 3602 2836"/>
                <a:gd name="T69" fmla="*/ T68 w 6088"/>
                <a:gd name="T70" fmla="+- 0 4500 3655"/>
                <a:gd name="T71" fmla="*/ 4500 h 1945"/>
                <a:gd name="T72" fmla="+- 0 3475 2836"/>
                <a:gd name="T73" fmla="*/ T72 w 6088"/>
                <a:gd name="T74" fmla="+- 0 4388 3655"/>
                <a:gd name="T75" fmla="*/ 4388 h 1945"/>
                <a:gd name="T76" fmla="+- 0 3333 2836"/>
                <a:gd name="T77" fmla="*/ T76 w 6088"/>
                <a:gd name="T78" fmla="+- 0 4335 3655"/>
                <a:gd name="T79" fmla="*/ 4335 h 1945"/>
                <a:gd name="T80" fmla="+- 0 3224 2836"/>
                <a:gd name="T81" fmla="*/ T80 w 6088"/>
                <a:gd name="T82" fmla="+- 0 4332 3655"/>
                <a:gd name="T83" fmla="*/ 4332 h 1945"/>
                <a:gd name="T84" fmla="+- 0 3118 2836"/>
                <a:gd name="T85" fmla="*/ T84 w 6088"/>
                <a:gd name="T86" fmla="+- 0 4359 3655"/>
                <a:gd name="T87" fmla="*/ 4359 h 1945"/>
                <a:gd name="T88" fmla="+- 0 2946 2836"/>
                <a:gd name="T89" fmla="*/ T88 w 6088"/>
                <a:gd name="T90" fmla="+- 0 4493 3655"/>
                <a:gd name="T91" fmla="*/ 4493 h 1945"/>
                <a:gd name="T92" fmla="+- 0 2839 2836"/>
                <a:gd name="T93" fmla="*/ T92 w 6088"/>
                <a:gd name="T94" fmla="+- 0 4778 3655"/>
                <a:gd name="T95" fmla="*/ 4778 h 1945"/>
                <a:gd name="T96" fmla="+- 0 2916 2836"/>
                <a:gd name="T97" fmla="*/ T96 w 6088"/>
                <a:gd name="T98" fmla="+- 0 5084 3655"/>
                <a:gd name="T99" fmla="*/ 5084 h 1945"/>
                <a:gd name="T100" fmla="+- 0 3063 2836"/>
                <a:gd name="T101" fmla="*/ T100 w 6088"/>
                <a:gd name="T102" fmla="+- 0 5171 3655"/>
                <a:gd name="T103" fmla="*/ 5171 h 1945"/>
                <a:gd name="T104" fmla="+- 0 3285 2836"/>
                <a:gd name="T105" fmla="*/ T104 w 6088"/>
                <a:gd name="T106" fmla="+- 0 5155 3655"/>
                <a:gd name="T107" fmla="*/ 5155 h 1945"/>
                <a:gd name="T108" fmla="+- 0 3485 2836"/>
                <a:gd name="T109" fmla="*/ T108 w 6088"/>
                <a:gd name="T110" fmla="+- 0 5015 3655"/>
                <a:gd name="T111" fmla="*/ 5015 h 1945"/>
                <a:gd name="T112" fmla="+- 0 3596 2836"/>
                <a:gd name="T113" fmla="*/ T112 w 6088"/>
                <a:gd name="T114" fmla="+- 0 4839 3655"/>
                <a:gd name="T115" fmla="*/ 4839 h 1945"/>
                <a:gd name="T116" fmla="+- 0 3648 2836"/>
                <a:gd name="T117" fmla="*/ T116 w 6088"/>
                <a:gd name="T118" fmla="+- 0 4703 3655"/>
                <a:gd name="T119" fmla="*/ 4703 h 1945"/>
                <a:gd name="T120" fmla="+- 0 3701 2836"/>
                <a:gd name="T121" fmla="*/ T120 w 6088"/>
                <a:gd name="T122" fmla="+- 0 4396 3655"/>
                <a:gd name="T123" fmla="*/ 4396 h 1945"/>
                <a:gd name="T124" fmla="+- 0 8915 2836"/>
                <a:gd name="T125" fmla="*/ T124 w 6088"/>
                <a:gd name="T126" fmla="+- 0 3735 3655"/>
                <a:gd name="T127" fmla="*/ 3735 h 1945"/>
                <a:gd name="T128" fmla="+- 0 8857 2836"/>
                <a:gd name="T129" fmla="*/ T128 w 6088"/>
                <a:gd name="T130" fmla="+- 0 3663 3655"/>
                <a:gd name="T131" fmla="*/ 3663 h 1945"/>
                <a:gd name="T132" fmla="+- 0 8790 2836"/>
                <a:gd name="T133" fmla="*/ T132 w 6088"/>
                <a:gd name="T134" fmla="+- 0 3661 3655"/>
                <a:gd name="T135" fmla="*/ 3661 h 1945"/>
                <a:gd name="T136" fmla="+- 0 8743 2836"/>
                <a:gd name="T137" fmla="*/ T136 w 6088"/>
                <a:gd name="T138" fmla="+- 0 3690 3655"/>
                <a:gd name="T139" fmla="*/ 3690 h 1945"/>
                <a:gd name="T140" fmla="+- 0 8708 2836"/>
                <a:gd name="T141" fmla="*/ T140 w 6088"/>
                <a:gd name="T142" fmla="+- 0 3726 3655"/>
                <a:gd name="T143" fmla="*/ 3726 h 1945"/>
                <a:gd name="T144" fmla="+- 0 8663 2836"/>
                <a:gd name="T145" fmla="*/ T144 w 6088"/>
                <a:gd name="T146" fmla="+- 0 3850 3655"/>
                <a:gd name="T147" fmla="*/ 3850 h 1945"/>
                <a:gd name="T148" fmla="+- 0 8634 2836"/>
                <a:gd name="T149" fmla="*/ T148 w 6088"/>
                <a:gd name="T150" fmla="+- 0 4034 3655"/>
                <a:gd name="T151" fmla="*/ 4034 h 1945"/>
                <a:gd name="T152" fmla="+- 0 8610 2836"/>
                <a:gd name="T153" fmla="*/ T152 w 6088"/>
                <a:gd name="T154" fmla="+- 0 4452 3655"/>
                <a:gd name="T155" fmla="*/ 4452 h 1945"/>
                <a:gd name="T156" fmla="+- 0 8622 2836"/>
                <a:gd name="T157" fmla="*/ T156 w 6088"/>
                <a:gd name="T158" fmla="+- 0 4868 3655"/>
                <a:gd name="T159" fmla="*/ 4868 h 1945"/>
                <a:gd name="T160" fmla="+- 0 8639 2836"/>
                <a:gd name="T161" fmla="*/ T160 w 6088"/>
                <a:gd name="T162" fmla="+- 0 5235 3655"/>
                <a:gd name="T163" fmla="*/ 5235 h 1945"/>
                <a:gd name="T164" fmla="+- 0 8631 2836"/>
                <a:gd name="T165" fmla="*/ T164 w 6088"/>
                <a:gd name="T166" fmla="+- 0 5412 3655"/>
                <a:gd name="T167" fmla="*/ 5412 h 1945"/>
                <a:gd name="T168" fmla="+- 0 8590 2836"/>
                <a:gd name="T169" fmla="*/ T168 w 6088"/>
                <a:gd name="T170" fmla="+- 0 5517 3655"/>
                <a:gd name="T171" fmla="*/ 5517 h 1945"/>
                <a:gd name="T172" fmla="+- 0 8537 2836"/>
                <a:gd name="T173" fmla="*/ T172 w 6088"/>
                <a:gd name="T174" fmla="+- 0 5545 3655"/>
                <a:gd name="T175" fmla="*/ 5545 h 1945"/>
                <a:gd name="T176" fmla="+- 0 8467 2836"/>
                <a:gd name="T177" fmla="*/ T176 w 6088"/>
                <a:gd name="T178" fmla="+- 0 5447 3655"/>
                <a:gd name="T179" fmla="*/ 5447 h 1945"/>
                <a:gd name="T180" fmla="+- 0 8397 2836"/>
                <a:gd name="T181" fmla="*/ T180 w 6088"/>
                <a:gd name="T182" fmla="+- 0 5417 3655"/>
                <a:gd name="T183" fmla="*/ 5417 h 1945"/>
                <a:gd name="T184" fmla="+- 0 8379 2836"/>
                <a:gd name="T185" fmla="*/ T184 w 6088"/>
                <a:gd name="T186" fmla="+- 0 5503 3655"/>
                <a:gd name="T187" fmla="*/ 5503 h 1945"/>
                <a:gd name="T188" fmla="+- 0 8447 2836"/>
                <a:gd name="T189" fmla="*/ T188 w 6088"/>
                <a:gd name="T190" fmla="+- 0 5563 3655"/>
                <a:gd name="T191" fmla="*/ 5563 h 1945"/>
                <a:gd name="T192" fmla="+- 0 8555 2836"/>
                <a:gd name="T193" fmla="*/ T192 w 6088"/>
                <a:gd name="T194" fmla="+- 0 5598 3655"/>
                <a:gd name="T195" fmla="*/ 5598 h 1945"/>
                <a:gd name="T196" fmla="+- 0 8633 2836"/>
                <a:gd name="T197" fmla="*/ T196 w 6088"/>
                <a:gd name="T198" fmla="+- 0 5546 3655"/>
                <a:gd name="T199" fmla="*/ 5546 h 1945"/>
                <a:gd name="T200" fmla="+- 0 8679 2836"/>
                <a:gd name="T201" fmla="*/ T200 w 6088"/>
                <a:gd name="T202" fmla="+- 0 5460 3655"/>
                <a:gd name="T203" fmla="*/ 5460 h 1945"/>
                <a:gd name="T204" fmla="+- 0 8697 2836"/>
                <a:gd name="T205" fmla="*/ T204 w 6088"/>
                <a:gd name="T206" fmla="+- 0 5366 3655"/>
                <a:gd name="T207" fmla="*/ 5366 h 1945"/>
                <a:gd name="T208" fmla="+- 0 8714 2836"/>
                <a:gd name="T209" fmla="*/ T208 w 6088"/>
                <a:gd name="T210" fmla="+- 0 5200 3655"/>
                <a:gd name="T211" fmla="*/ 5200 h 1945"/>
                <a:gd name="T212" fmla="+- 0 8731 2836"/>
                <a:gd name="T213" fmla="*/ T212 w 6088"/>
                <a:gd name="T214" fmla="+- 0 4783 3655"/>
                <a:gd name="T215" fmla="*/ 4783 h 1945"/>
                <a:gd name="T216" fmla="+- 0 8726 2836"/>
                <a:gd name="T217" fmla="*/ T216 w 6088"/>
                <a:gd name="T218" fmla="+- 0 4399 3655"/>
                <a:gd name="T219" fmla="*/ 4399 h 1945"/>
                <a:gd name="T220" fmla="+- 0 8714 2836"/>
                <a:gd name="T221" fmla="*/ T220 w 6088"/>
                <a:gd name="T222" fmla="+- 0 4038 3655"/>
                <a:gd name="T223" fmla="*/ 4038 h 1945"/>
                <a:gd name="T224" fmla="+- 0 8723 2836"/>
                <a:gd name="T225" fmla="*/ T224 w 6088"/>
                <a:gd name="T226" fmla="+- 0 3860 3655"/>
                <a:gd name="T227" fmla="*/ 3860 h 1945"/>
                <a:gd name="T228" fmla="+- 0 8751 2836"/>
                <a:gd name="T229" fmla="*/ T228 w 6088"/>
                <a:gd name="T230" fmla="+- 0 3755 3655"/>
                <a:gd name="T231" fmla="*/ 3755 h 1945"/>
                <a:gd name="T232" fmla="+- 0 8779 2836"/>
                <a:gd name="T233" fmla="*/ T232 w 6088"/>
                <a:gd name="T234" fmla="+- 0 3727 3655"/>
                <a:gd name="T235" fmla="*/ 3727 h 1945"/>
                <a:gd name="T236" fmla="+- 0 8824 2836"/>
                <a:gd name="T237" fmla="*/ T236 w 6088"/>
                <a:gd name="T238" fmla="+- 0 3715 3655"/>
                <a:gd name="T239" fmla="*/ 3715 h 1945"/>
                <a:gd name="T240" fmla="+- 0 8857 2836"/>
                <a:gd name="T241" fmla="*/ T240 w 6088"/>
                <a:gd name="T242" fmla="+- 0 3759 3655"/>
                <a:gd name="T243" fmla="*/ 3759 h 1945"/>
                <a:gd name="T244" fmla="+- 0 8889 2836"/>
                <a:gd name="T245" fmla="*/ T244 w 6088"/>
                <a:gd name="T246" fmla="+- 0 3821 3655"/>
                <a:gd name="T247" fmla="*/ 3821 h 1945"/>
                <a:gd name="T248" fmla="+- 0 8921 2836"/>
                <a:gd name="T249" fmla="*/ T248 w 6088"/>
                <a:gd name="T250" fmla="+- 0 3815 3655"/>
                <a:gd name="T251" fmla="*/ 3815 h 194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 ang="0">
                  <a:pos x="T241" y="T243"/>
                </a:cxn>
                <a:cxn ang="0">
                  <a:pos x="T245" y="T247"/>
                </a:cxn>
                <a:cxn ang="0">
                  <a:pos x="T249" y="T251"/>
                </a:cxn>
              </a:cxnLst>
              <a:rect l="0" t="0" r="r" b="b"/>
              <a:pathLst>
                <a:path w="6088" h="1945">
                  <a:moveTo>
                    <a:pt x="866" y="663"/>
                  </a:moveTo>
                  <a:lnTo>
                    <a:pt x="861" y="584"/>
                  </a:lnTo>
                  <a:lnTo>
                    <a:pt x="853" y="525"/>
                  </a:lnTo>
                  <a:lnTo>
                    <a:pt x="841" y="466"/>
                  </a:lnTo>
                  <a:lnTo>
                    <a:pt x="824" y="408"/>
                  </a:lnTo>
                  <a:lnTo>
                    <a:pt x="802" y="351"/>
                  </a:lnTo>
                  <a:lnTo>
                    <a:pt x="788" y="322"/>
                  </a:lnTo>
                  <a:lnTo>
                    <a:pt x="771" y="294"/>
                  </a:lnTo>
                  <a:lnTo>
                    <a:pt x="752" y="267"/>
                  </a:lnTo>
                  <a:lnTo>
                    <a:pt x="748" y="263"/>
                  </a:lnTo>
                  <a:lnTo>
                    <a:pt x="730" y="241"/>
                  </a:lnTo>
                  <a:lnTo>
                    <a:pt x="705" y="218"/>
                  </a:lnTo>
                  <a:lnTo>
                    <a:pt x="676" y="197"/>
                  </a:lnTo>
                  <a:lnTo>
                    <a:pt x="645" y="180"/>
                  </a:lnTo>
                  <a:lnTo>
                    <a:pt x="612" y="167"/>
                  </a:lnTo>
                  <a:lnTo>
                    <a:pt x="578" y="158"/>
                  </a:lnTo>
                  <a:lnTo>
                    <a:pt x="543" y="155"/>
                  </a:lnTo>
                  <a:lnTo>
                    <a:pt x="509" y="155"/>
                  </a:lnTo>
                  <a:lnTo>
                    <a:pt x="476" y="159"/>
                  </a:lnTo>
                  <a:lnTo>
                    <a:pt x="445" y="166"/>
                  </a:lnTo>
                  <a:lnTo>
                    <a:pt x="414" y="175"/>
                  </a:lnTo>
                  <a:lnTo>
                    <a:pt x="385" y="186"/>
                  </a:lnTo>
                  <a:lnTo>
                    <a:pt x="357" y="199"/>
                  </a:lnTo>
                  <a:lnTo>
                    <a:pt x="305" y="229"/>
                  </a:lnTo>
                  <a:lnTo>
                    <a:pt x="257" y="263"/>
                  </a:lnTo>
                  <a:lnTo>
                    <a:pt x="212" y="302"/>
                  </a:lnTo>
                  <a:lnTo>
                    <a:pt x="172" y="345"/>
                  </a:lnTo>
                  <a:lnTo>
                    <a:pt x="193" y="369"/>
                  </a:lnTo>
                  <a:lnTo>
                    <a:pt x="242" y="343"/>
                  </a:lnTo>
                  <a:lnTo>
                    <a:pt x="291" y="319"/>
                  </a:lnTo>
                  <a:lnTo>
                    <a:pt x="341" y="298"/>
                  </a:lnTo>
                  <a:lnTo>
                    <a:pt x="391" y="281"/>
                  </a:lnTo>
                  <a:lnTo>
                    <a:pt x="440" y="269"/>
                  </a:lnTo>
                  <a:lnTo>
                    <a:pt x="489" y="263"/>
                  </a:lnTo>
                  <a:lnTo>
                    <a:pt x="534" y="264"/>
                  </a:lnTo>
                  <a:lnTo>
                    <a:pt x="575" y="275"/>
                  </a:lnTo>
                  <a:lnTo>
                    <a:pt x="612" y="294"/>
                  </a:lnTo>
                  <a:lnTo>
                    <a:pt x="644" y="322"/>
                  </a:lnTo>
                  <a:lnTo>
                    <a:pt x="671" y="358"/>
                  </a:lnTo>
                  <a:lnTo>
                    <a:pt x="694" y="401"/>
                  </a:lnTo>
                  <a:lnTo>
                    <a:pt x="715" y="448"/>
                  </a:lnTo>
                  <a:lnTo>
                    <a:pt x="732" y="497"/>
                  </a:lnTo>
                  <a:lnTo>
                    <a:pt x="746" y="547"/>
                  </a:lnTo>
                  <a:lnTo>
                    <a:pt x="758" y="599"/>
                  </a:lnTo>
                  <a:lnTo>
                    <a:pt x="770" y="684"/>
                  </a:lnTo>
                  <a:lnTo>
                    <a:pt x="776" y="770"/>
                  </a:lnTo>
                  <a:lnTo>
                    <a:pt x="774" y="855"/>
                  </a:lnTo>
                  <a:lnTo>
                    <a:pt x="766" y="845"/>
                  </a:lnTo>
                  <a:lnTo>
                    <a:pt x="766" y="915"/>
                  </a:lnTo>
                  <a:lnTo>
                    <a:pt x="763" y="943"/>
                  </a:lnTo>
                  <a:lnTo>
                    <a:pt x="744" y="1028"/>
                  </a:lnTo>
                  <a:lnTo>
                    <a:pt x="727" y="1079"/>
                  </a:lnTo>
                  <a:lnTo>
                    <a:pt x="708" y="1130"/>
                  </a:lnTo>
                  <a:lnTo>
                    <a:pt x="684" y="1178"/>
                  </a:lnTo>
                  <a:lnTo>
                    <a:pt x="657" y="1224"/>
                  </a:lnTo>
                  <a:lnTo>
                    <a:pt x="626" y="1267"/>
                  </a:lnTo>
                  <a:lnTo>
                    <a:pt x="591" y="1307"/>
                  </a:lnTo>
                  <a:lnTo>
                    <a:pt x="553" y="1341"/>
                  </a:lnTo>
                  <a:lnTo>
                    <a:pt x="511" y="1371"/>
                  </a:lnTo>
                  <a:lnTo>
                    <a:pt x="467" y="1394"/>
                  </a:lnTo>
                  <a:lnTo>
                    <a:pt x="420" y="1411"/>
                  </a:lnTo>
                  <a:lnTo>
                    <a:pt x="372" y="1421"/>
                  </a:lnTo>
                  <a:lnTo>
                    <a:pt x="323" y="1424"/>
                  </a:lnTo>
                  <a:lnTo>
                    <a:pt x="275" y="1419"/>
                  </a:lnTo>
                  <a:lnTo>
                    <a:pt x="232" y="1407"/>
                  </a:lnTo>
                  <a:lnTo>
                    <a:pt x="194" y="1387"/>
                  </a:lnTo>
                  <a:lnTo>
                    <a:pt x="163" y="1358"/>
                  </a:lnTo>
                  <a:lnTo>
                    <a:pt x="139" y="1321"/>
                  </a:lnTo>
                  <a:lnTo>
                    <a:pt x="121" y="1279"/>
                  </a:lnTo>
                  <a:lnTo>
                    <a:pt x="110" y="1232"/>
                  </a:lnTo>
                  <a:lnTo>
                    <a:pt x="106" y="1185"/>
                  </a:lnTo>
                  <a:lnTo>
                    <a:pt x="106" y="1178"/>
                  </a:lnTo>
                  <a:lnTo>
                    <a:pt x="107" y="1132"/>
                  </a:lnTo>
                  <a:lnTo>
                    <a:pt x="113" y="1082"/>
                  </a:lnTo>
                  <a:lnTo>
                    <a:pt x="125" y="1032"/>
                  </a:lnTo>
                  <a:lnTo>
                    <a:pt x="141" y="983"/>
                  </a:lnTo>
                  <a:lnTo>
                    <a:pt x="162" y="936"/>
                  </a:lnTo>
                  <a:lnTo>
                    <a:pt x="187" y="893"/>
                  </a:lnTo>
                  <a:lnTo>
                    <a:pt x="217" y="853"/>
                  </a:lnTo>
                  <a:lnTo>
                    <a:pt x="252" y="820"/>
                  </a:lnTo>
                  <a:lnTo>
                    <a:pt x="294" y="793"/>
                  </a:lnTo>
                  <a:lnTo>
                    <a:pt x="339" y="772"/>
                  </a:lnTo>
                  <a:lnTo>
                    <a:pt x="387" y="757"/>
                  </a:lnTo>
                  <a:lnTo>
                    <a:pt x="437" y="751"/>
                  </a:lnTo>
                  <a:lnTo>
                    <a:pt x="517" y="755"/>
                  </a:lnTo>
                  <a:lnTo>
                    <a:pt x="597" y="779"/>
                  </a:lnTo>
                  <a:lnTo>
                    <a:pt x="671" y="820"/>
                  </a:lnTo>
                  <a:lnTo>
                    <a:pt x="735" y="875"/>
                  </a:lnTo>
                  <a:lnTo>
                    <a:pt x="766" y="915"/>
                  </a:lnTo>
                  <a:lnTo>
                    <a:pt x="766" y="845"/>
                  </a:lnTo>
                  <a:lnTo>
                    <a:pt x="753" y="828"/>
                  </a:lnTo>
                  <a:lnTo>
                    <a:pt x="711" y="786"/>
                  </a:lnTo>
                  <a:lnTo>
                    <a:pt x="666" y="751"/>
                  </a:lnTo>
                  <a:lnTo>
                    <a:pt x="664" y="749"/>
                  </a:lnTo>
                  <a:lnTo>
                    <a:pt x="639" y="733"/>
                  </a:lnTo>
                  <a:lnTo>
                    <a:pt x="612" y="719"/>
                  </a:lnTo>
                  <a:lnTo>
                    <a:pt x="585" y="706"/>
                  </a:lnTo>
                  <a:lnTo>
                    <a:pt x="556" y="695"/>
                  </a:lnTo>
                  <a:lnTo>
                    <a:pt x="527" y="687"/>
                  </a:lnTo>
                  <a:lnTo>
                    <a:pt x="497" y="680"/>
                  </a:lnTo>
                  <a:lnTo>
                    <a:pt x="466" y="676"/>
                  </a:lnTo>
                  <a:lnTo>
                    <a:pt x="435" y="675"/>
                  </a:lnTo>
                  <a:lnTo>
                    <a:pt x="419" y="675"/>
                  </a:lnTo>
                  <a:lnTo>
                    <a:pt x="404" y="676"/>
                  </a:lnTo>
                  <a:lnTo>
                    <a:pt x="388" y="677"/>
                  </a:lnTo>
                  <a:lnTo>
                    <a:pt x="373" y="679"/>
                  </a:lnTo>
                  <a:lnTo>
                    <a:pt x="342" y="685"/>
                  </a:lnTo>
                  <a:lnTo>
                    <a:pt x="327" y="689"/>
                  </a:lnTo>
                  <a:lnTo>
                    <a:pt x="312" y="693"/>
                  </a:lnTo>
                  <a:lnTo>
                    <a:pt x="282" y="704"/>
                  </a:lnTo>
                  <a:lnTo>
                    <a:pt x="254" y="717"/>
                  </a:lnTo>
                  <a:lnTo>
                    <a:pt x="227" y="731"/>
                  </a:lnTo>
                  <a:lnTo>
                    <a:pt x="199" y="748"/>
                  </a:lnTo>
                  <a:lnTo>
                    <a:pt x="150" y="790"/>
                  </a:lnTo>
                  <a:lnTo>
                    <a:pt x="110" y="838"/>
                  </a:lnTo>
                  <a:lnTo>
                    <a:pt x="76" y="890"/>
                  </a:lnTo>
                  <a:lnTo>
                    <a:pt x="49" y="945"/>
                  </a:lnTo>
                  <a:lnTo>
                    <a:pt x="27" y="1003"/>
                  </a:lnTo>
                  <a:lnTo>
                    <a:pt x="12" y="1062"/>
                  </a:lnTo>
                  <a:lnTo>
                    <a:pt x="3" y="1123"/>
                  </a:lnTo>
                  <a:lnTo>
                    <a:pt x="0" y="1185"/>
                  </a:lnTo>
                  <a:lnTo>
                    <a:pt x="4" y="1247"/>
                  </a:lnTo>
                  <a:lnTo>
                    <a:pt x="17" y="1311"/>
                  </a:lnTo>
                  <a:lnTo>
                    <a:pt x="42" y="1372"/>
                  </a:lnTo>
                  <a:lnTo>
                    <a:pt x="80" y="1429"/>
                  </a:lnTo>
                  <a:lnTo>
                    <a:pt x="105" y="1454"/>
                  </a:lnTo>
                  <a:lnTo>
                    <a:pt x="132" y="1475"/>
                  </a:lnTo>
                  <a:lnTo>
                    <a:pt x="163" y="1493"/>
                  </a:lnTo>
                  <a:lnTo>
                    <a:pt x="194" y="1507"/>
                  </a:lnTo>
                  <a:lnTo>
                    <a:pt x="227" y="1516"/>
                  </a:lnTo>
                  <a:lnTo>
                    <a:pt x="260" y="1522"/>
                  </a:lnTo>
                  <a:lnTo>
                    <a:pt x="293" y="1524"/>
                  </a:lnTo>
                  <a:lnTo>
                    <a:pt x="325" y="1524"/>
                  </a:lnTo>
                  <a:lnTo>
                    <a:pt x="388" y="1517"/>
                  </a:lnTo>
                  <a:lnTo>
                    <a:pt x="449" y="1500"/>
                  </a:lnTo>
                  <a:lnTo>
                    <a:pt x="506" y="1475"/>
                  </a:lnTo>
                  <a:lnTo>
                    <a:pt x="559" y="1442"/>
                  </a:lnTo>
                  <a:lnTo>
                    <a:pt x="582" y="1424"/>
                  </a:lnTo>
                  <a:lnTo>
                    <a:pt x="607" y="1403"/>
                  </a:lnTo>
                  <a:lnTo>
                    <a:pt x="649" y="1360"/>
                  </a:lnTo>
                  <a:lnTo>
                    <a:pt x="686" y="1312"/>
                  </a:lnTo>
                  <a:lnTo>
                    <a:pt x="719" y="1263"/>
                  </a:lnTo>
                  <a:lnTo>
                    <a:pt x="734" y="1237"/>
                  </a:lnTo>
                  <a:lnTo>
                    <a:pt x="747" y="1211"/>
                  </a:lnTo>
                  <a:lnTo>
                    <a:pt x="760" y="1184"/>
                  </a:lnTo>
                  <a:lnTo>
                    <a:pt x="773" y="1158"/>
                  </a:lnTo>
                  <a:lnTo>
                    <a:pt x="783" y="1130"/>
                  </a:lnTo>
                  <a:lnTo>
                    <a:pt x="794" y="1103"/>
                  </a:lnTo>
                  <a:lnTo>
                    <a:pt x="803" y="1075"/>
                  </a:lnTo>
                  <a:lnTo>
                    <a:pt x="812" y="1048"/>
                  </a:lnTo>
                  <a:lnTo>
                    <a:pt x="832" y="973"/>
                  </a:lnTo>
                  <a:lnTo>
                    <a:pt x="838" y="942"/>
                  </a:lnTo>
                  <a:lnTo>
                    <a:pt x="847" y="896"/>
                  </a:lnTo>
                  <a:lnTo>
                    <a:pt x="859" y="819"/>
                  </a:lnTo>
                  <a:lnTo>
                    <a:pt x="865" y="741"/>
                  </a:lnTo>
                  <a:lnTo>
                    <a:pt x="866" y="663"/>
                  </a:lnTo>
                  <a:moveTo>
                    <a:pt x="6087" y="140"/>
                  </a:moveTo>
                  <a:lnTo>
                    <a:pt x="6087" y="120"/>
                  </a:lnTo>
                  <a:lnTo>
                    <a:pt x="6084" y="100"/>
                  </a:lnTo>
                  <a:lnTo>
                    <a:pt x="6079" y="80"/>
                  </a:lnTo>
                  <a:lnTo>
                    <a:pt x="6071" y="61"/>
                  </a:lnTo>
                  <a:lnTo>
                    <a:pt x="6070" y="59"/>
                  </a:lnTo>
                  <a:lnTo>
                    <a:pt x="6060" y="41"/>
                  </a:lnTo>
                  <a:lnTo>
                    <a:pt x="6043" y="23"/>
                  </a:lnTo>
                  <a:lnTo>
                    <a:pt x="6021" y="8"/>
                  </a:lnTo>
                  <a:lnTo>
                    <a:pt x="6007" y="3"/>
                  </a:lnTo>
                  <a:lnTo>
                    <a:pt x="5993" y="0"/>
                  </a:lnTo>
                  <a:lnTo>
                    <a:pt x="5979" y="0"/>
                  </a:lnTo>
                  <a:lnTo>
                    <a:pt x="5966" y="2"/>
                  </a:lnTo>
                  <a:lnTo>
                    <a:pt x="5954" y="6"/>
                  </a:lnTo>
                  <a:lnTo>
                    <a:pt x="5943" y="11"/>
                  </a:lnTo>
                  <a:lnTo>
                    <a:pt x="5933" y="17"/>
                  </a:lnTo>
                  <a:lnTo>
                    <a:pt x="5924" y="23"/>
                  </a:lnTo>
                  <a:lnTo>
                    <a:pt x="5915" y="29"/>
                  </a:lnTo>
                  <a:lnTo>
                    <a:pt x="5907" y="35"/>
                  </a:lnTo>
                  <a:lnTo>
                    <a:pt x="5900" y="42"/>
                  </a:lnTo>
                  <a:lnTo>
                    <a:pt x="5892" y="49"/>
                  </a:lnTo>
                  <a:lnTo>
                    <a:pt x="5885" y="55"/>
                  </a:lnTo>
                  <a:lnTo>
                    <a:pt x="5876" y="65"/>
                  </a:lnTo>
                  <a:lnTo>
                    <a:pt x="5872" y="71"/>
                  </a:lnTo>
                  <a:lnTo>
                    <a:pt x="5867" y="77"/>
                  </a:lnTo>
                  <a:lnTo>
                    <a:pt x="5864" y="83"/>
                  </a:lnTo>
                  <a:lnTo>
                    <a:pt x="5847" y="121"/>
                  </a:lnTo>
                  <a:lnTo>
                    <a:pt x="5835" y="158"/>
                  </a:lnTo>
                  <a:lnTo>
                    <a:pt x="5827" y="195"/>
                  </a:lnTo>
                  <a:lnTo>
                    <a:pt x="5819" y="232"/>
                  </a:lnTo>
                  <a:lnTo>
                    <a:pt x="5813" y="269"/>
                  </a:lnTo>
                  <a:lnTo>
                    <a:pt x="5808" y="305"/>
                  </a:lnTo>
                  <a:lnTo>
                    <a:pt x="5803" y="342"/>
                  </a:lnTo>
                  <a:lnTo>
                    <a:pt x="5798" y="379"/>
                  </a:lnTo>
                  <a:lnTo>
                    <a:pt x="5790" y="463"/>
                  </a:lnTo>
                  <a:lnTo>
                    <a:pt x="5783" y="546"/>
                  </a:lnTo>
                  <a:lnTo>
                    <a:pt x="5778" y="630"/>
                  </a:lnTo>
                  <a:lnTo>
                    <a:pt x="5775" y="714"/>
                  </a:lnTo>
                  <a:lnTo>
                    <a:pt x="5774" y="797"/>
                  </a:lnTo>
                  <a:lnTo>
                    <a:pt x="5774" y="880"/>
                  </a:lnTo>
                  <a:lnTo>
                    <a:pt x="5776" y="964"/>
                  </a:lnTo>
                  <a:lnTo>
                    <a:pt x="5778" y="1047"/>
                  </a:lnTo>
                  <a:lnTo>
                    <a:pt x="5781" y="1130"/>
                  </a:lnTo>
                  <a:lnTo>
                    <a:pt x="5786" y="1213"/>
                  </a:lnTo>
                  <a:lnTo>
                    <a:pt x="5791" y="1296"/>
                  </a:lnTo>
                  <a:lnTo>
                    <a:pt x="5795" y="1378"/>
                  </a:lnTo>
                  <a:lnTo>
                    <a:pt x="5799" y="1462"/>
                  </a:lnTo>
                  <a:lnTo>
                    <a:pt x="5802" y="1544"/>
                  </a:lnTo>
                  <a:lnTo>
                    <a:pt x="5803" y="1580"/>
                  </a:lnTo>
                  <a:lnTo>
                    <a:pt x="5803" y="1616"/>
                  </a:lnTo>
                  <a:lnTo>
                    <a:pt x="5803" y="1651"/>
                  </a:lnTo>
                  <a:lnTo>
                    <a:pt x="5802" y="1687"/>
                  </a:lnTo>
                  <a:lnTo>
                    <a:pt x="5799" y="1722"/>
                  </a:lnTo>
                  <a:lnTo>
                    <a:pt x="5795" y="1757"/>
                  </a:lnTo>
                  <a:lnTo>
                    <a:pt x="5789" y="1790"/>
                  </a:lnTo>
                  <a:lnTo>
                    <a:pt x="5779" y="1819"/>
                  </a:lnTo>
                  <a:lnTo>
                    <a:pt x="5771" y="1834"/>
                  </a:lnTo>
                  <a:lnTo>
                    <a:pt x="5763" y="1849"/>
                  </a:lnTo>
                  <a:lnTo>
                    <a:pt x="5754" y="1862"/>
                  </a:lnTo>
                  <a:lnTo>
                    <a:pt x="5744" y="1873"/>
                  </a:lnTo>
                  <a:lnTo>
                    <a:pt x="5734" y="1882"/>
                  </a:lnTo>
                  <a:lnTo>
                    <a:pt x="5723" y="1888"/>
                  </a:lnTo>
                  <a:lnTo>
                    <a:pt x="5712" y="1891"/>
                  </a:lnTo>
                  <a:lnTo>
                    <a:pt x="5701" y="1890"/>
                  </a:lnTo>
                  <a:lnTo>
                    <a:pt x="5679" y="1879"/>
                  </a:lnTo>
                  <a:lnTo>
                    <a:pt x="5658" y="1858"/>
                  </a:lnTo>
                  <a:lnTo>
                    <a:pt x="5642" y="1831"/>
                  </a:lnTo>
                  <a:lnTo>
                    <a:pt x="5633" y="1802"/>
                  </a:lnTo>
                  <a:lnTo>
                    <a:pt x="5631" y="1792"/>
                  </a:lnTo>
                  <a:lnTo>
                    <a:pt x="5626" y="1782"/>
                  </a:lnTo>
                  <a:lnTo>
                    <a:pt x="5618" y="1774"/>
                  </a:lnTo>
                  <a:lnTo>
                    <a:pt x="5601" y="1763"/>
                  </a:lnTo>
                  <a:lnTo>
                    <a:pt x="5581" y="1759"/>
                  </a:lnTo>
                  <a:lnTo>
                    <a:pt x="5561" y="1762"/>
                  </a:lnTo>
                  <a:lnTo>
                    <a:pt x="5544" y="1774"/>
                  </a:lnTo>
                  <a:lnTo>
                    <a:pt x="5532" y="1791"/>
                  </a:lnTo>
                  <a:lnTo>
                    <a:pt x="5528" y="1811"/>
                  </a:lnTo>
                  <a:lnTo>
                    <a:pt x="5532" y="1831"/>
                  </a:lnTo>
                  <a:lnTo>
                    <a:pt x="5543" y="1848"/>
                  </a:lnTo>
                  <a:lnTo>
                    <a:pt x="5546" y="1852"/>
                  </a:lnTo>
                  <a:lnTo>
                    <a:pt x="5562" y="1868"/>
                  </a:lnTo>
                  <a:lnTo>
                    <a:pt x="5578" y="1882"/>
                  </a:lnTo>
                  <a:lnTo>
                    <a:pt x="5594" y="1895"/>
                  </a:lnTo>
                  <a:lnTo>
                    <a:pt x="5611" y="1908"/>
                  </a:lnTo>
                  <a:lnTo>
                    <a:pt x="5629" y="1920"/>
                  </a:lnTo>
                  <a:lnTo>
                    <a:pt x="5648" y="1931"/>
                  </a:lnTo>
                  <a:lnTo>
                    <a:pt x="5670" y="1940"/>
                  </a:lnTo>
                  <a:lnTo>
                    <a:pt x="5694" y="1945"/>
                  </a:lnTo>
                  <a:lnTo>
                    <a:pt x="5719" y="1943"/>
                  </a:lnTo>
                  <a:lnTo>
                    <a:pt x="5743" y="1936"/>
                  </a:lnTo>
                  <a:lnTo>
                    <a:pt x="5764" y="1924"/>
                  </a:lnTo>
                  <a:lnTo>
                    <a:pt x="5781" y="1910"/>
                  </a:lnTo>
                  <a:lnTo>
                    <a:pt x="5795" y="1894"/>
                  </a:lnTo>
                  <a:lnTo>
                    <a:pt x="5797" y="1891"/>
                  </a:lnTo>
                  <a:lnTo>
                    <a:pt x="5807" y="1878"/>
                  </a:lnTo>
                  <a:lnTo>
                    <a:pt x="5818" y="1861"/>
                  </a:lnTo>
                  <a:lnTo>
                    <a:pt x="5827" y="1843"/>
                  </a:lnTo>
                  <a:lnTo>
                    <a:pt x="5836" y="1824"/>
                  </a:lnTo>
                  <a:lnTo>
                    <a:pt x="5843" y="1805"/>
                  </a:lnTo>
                  <a:lnTo>
                    <a:pt x="5847" y="1786"/>
                  </a:lnTo>
                  <a:lnTo>
                    <a:pt x="5852" y="1767"/>
                  </a:lnTo>
                  <a:lnTo>
                    <a:pt x="5855" y="1748"/>
                  </a:lnTo>
                  <a:lnTo>
                    <a:pt x="5858" y="1730"/>
                  </a:lnTo>
                  <a:lnTo>
                    <a:pt x="5861" y="1711"/>
                  </a:lnTo>
                  <a:lnTo>
                    <a:pt x="5863" y="1692"/>
                  </a:lnTo>
                  <a:lnTo>
                    <a:pt x="5867" y="1656"/>
                  </a:lnTo>
                  <a:lnTo>
                    <a:pt x="5871" y="1619"/>
                  </a:lnTo>
                  <a:lnTo>
                    <a:pt x="5875" y="1582"/>
                  </a:lnTo>
                  <a:lnTo>
                    <a:pt x="5878" y="1545"/>
                  </a:lnTo>
                  <a:lnTo>
                    <a:pt x="5883" y="1461"/>
                  </a:lnTo>
                  <a:lnTo>
                    <a:pt x="5887" y="1378"/>
                  </a:lnTo>
                  <a:lnTo>
                    <a:pt x="5891" y="1295"/>
                  </a:lnTo>
                  <a:lnTo>
                    <a:pt x="5894" y="1211"/>
                  </a:lnTo>
                  <a:lnTo>
                    <a:pt x="5895" y="1128"/>
                  </a:lnTo>
                  <a:lnTo>
                    <a:pt x="5896" y="1045"/>
                  </a:lnTo>
                  <a:lnTo>
                    <a:pt x="5895" y="962"/>
                  </a:lnTo>
                  <a:lnTo>
                    <a:pt x="5894" y="889"/>
                  </a:lnTo>
                  <a:lnTo>
                    <a:pt x="5892" y="816"/>
                  </a:lnTo>
                  <a:lnTo>
                    <a:pt x="5890" y="744"/>
                  </a:lnTo>
                  <a:lnTo>
                    <a:pt x="5888" y="672"/>
                  </a:lnTo>
                  <a:lnTo>
                    <a:pt x="5885" y="599"/>
                  </a:lnTo>
                  <a:lnTo>
                    <a:pt x="5882" y="527"/>
                  </a:lnTo>
                  <a:lnTo>
                    <a:pt x="5879" y="455"/>
                  </a:lnTo>
                  <a:lnTo>
                    <a:pt x="5878" y="383"/>
                  </a:lnTo>
                  <a:lnTo>
                    <a:pt x="5878" y="347"/>
                  </a:lnTo>
                  <a:lnTo>
                    <a:pt x="5879" y="311"/>
                  </a:lnTo>
                  <a:lnTo>
                    <a:pt x="5881" y="276"/>
                  </a:lnTo>
                  <a:lnTo>
                    <a:pt x="5883" y="240"/>
                  </a:lnTo>
                  <a:lnTo>
                    <a:pt x="5887" y="205"/>
                  </a:lnTo>
                  <a:lnTo>
                    <a:pt x="5892" y="171"/>
                  </a:lnTo>
                  <a:lnTo>
                    <a:pt x="5900" y="138"/>
                  </a:lnTo>
                  <a:lnTo>
                    <a:pt x="5911" y="108"/>
                  </a:lnTo>
                  <a:lnTo>
                    <a:pt x="5913" y="104"/>
                  </a:lnTo>
                  <a:lnTo>
                    <a:pt x="5915" y="100"/>
                  </a:lnTo>
                  <a:lnTo>
                    <a:pt x="5917" y="96"/>
                  </a:lnTo>
                  <a:lnTo>
                    <a:pt x="5921" y="92"/>
                  </a:lnTo>
                  <a:lnTo>
                    <a:pt x="5927" y="86"/>
                  </a:lnTo>
                  <a:lnTo>
                    <a:pt x="5935" y="78"/>
                  </a:lnTo>
                  <a:lnTo>
                    <a:pt x="5943" y="72"/>
                  </a:lnTo>
                  <a:lnTo>
                    <a:pt x="5952" y="67"/>
                  </a:lnTo>
                  <a:lnTo>
                    <a:pt x="5961" y="62"/>
                  </a:lnTo>
                  <a:lnTo>
                    <a:pt x="5969" y="59"/>
                  </a:lnTo>
                  <a:lnTo>
                    <a:pt x="5984" y="59"/>
                  </a:lnTo>
                  <a:lnTo>
                    <a:pt x="5988" y="60"/>
                  </a:lnTo>
                  <a:lnTo>
                    <a:pt x="5992" y="63"/>
                  </a:lnTo>
                  <a:lnTo>
                    <a:pt x="5999" y="70"/>
                  </a:lnTo>
                  <a:lnTo>
                    <a:pt x="6006" y="79"/>
                  </a:lnTo>
                  <a:lnTo>
                    <a:pt x="6014" y="90"/>
                  </a:lnTo>
                  <a:lnTo>
                    <a:pt x="6021" y="104"/>
                  </a:lnTo>
                  <a:lnTo>
                    <a:pt x="6028" y="118"/>
                  </a:lnTo>
                  <a:lnTo>
                    <a:pt x="6036" y="133"/>
                  </a:lnTo>
                  <a:lnTo>
                    <a:pt x="6044" y="149"/>
                  </a:lnTo>
                  <a:lnTo>
                    <a:pt x="6052" y="164"/>
                  </a:lnTo>
                  <a:lnTo>
                    <a:pt x="6053" y="166"/>
                  </a:lnTo>
                  <a:lnTo>
                    <a:pt x="6056" y="170"/>
                  </a:lnTo>
                  <a:lnTo>
                    <a:pt x="6060" y="173"/>
                  </a:lnTo>
                  <a:lnTo>
                    <a:pt x="6074" y="175"/>
                  </a:lnTo>
                  <a:lnTo>
                    <a:pt x="6083" y="169"/>
                  </a:lnTo>
                  <a:lnTo>
                    <a:pt x="6085" y="160"/>
                  </a:lnTo>
                  <a:lnTo>
                    <a:pt x="6087" y="140"/>
                  </a:lnTo>
                </a:path>
              </a:pathLst>
            </a:custGeom>
            <a:solidFill>
              <a:srgbClr val="18428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s-BO"/>
            </a:p>
          </p:txBody>
        </p:sp>
      </p:grpSp>
    </p:spTree>
    <p:extLst>
      <p:ext uri="{BB962C8B-B14F-4D97-AF65-F5344CB8AC3E}">
        <p14:creationId xmlns:p14="http://schemas.microsoft.com/office/powerpoint/2010/main" val="830785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rotWithShape="1">
          <a:blip r:embed="rId2">
            <a:extLst>
              <a:ext uri="{28A0092B-C50C-407E-A947-70E740481C1C}">
                <a14:useLocalDpi xmlns:a14="http://schemas.microsoft.com/office/drawing/2010/main" val="0"/>
              </a:ext>
            </a:extLst>
          </a:blip>
          <a:srcRect t="12347"/>
          <a:stretch/>
        </p:blipFill>
        <p:spPr>
          <a:xfrm>
            <a:off x="2101315" y="1017430"/>
            <a:ext cx="7712385" cy="5070089"/>
          </a:xfrm>
          <a:prstGeom prst="rect">
            <a:avLst/>
          </a:prstGeom>
        </p:spPr>
      </p:pic>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409" y="68025"/>
            <a:ext cx="2077516" cy="914107"/>
          </a:xfrm>
          <a:prstGeom prst="rect">
            <a:avLst/>
          </a:prstGeom>
        </p:spPr>
      </p:pic>
      <p:grpSp>
        <p:nvGrpSpPr>
          <p:cNvPr id="5" name="Grupo 4"/>
          <p:cNvGrpSpPr>
            <a:grpSpLocks/>
          </p:cNvGrpSpPr>
          <p:nvPr/>
        </p:nvGrpSpPr>
        <p:grpSpPr bwMode="auto">
          <a:xfrm>
            <a:off x="10896597" y="5576552"/>
            <a:ext cx="1219200" cy="1161907"/>
            <a:chOff x="783" y="801"/>
            <a:chExt cx="10339" cy="10320"/>
          </a:xfrm>
        </p:grpSpPr>
        <p:pic>
          <p:nvPicPr>
            <p:cNvPr id="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3" y="801"/>
              <a:ext cx="10339" cy="1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33" y="2374"/>
              <a:ext cx="6439" cy="5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38" y="4200"/>
              <a:ext cx="3229" cy="3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AutoShape 6"/>
            <p:cNvSpPr>
              <a:spLocks/>
            </p:cNvSpPr>
            <p:nvPr/>
          </p:nvSpPr>
          <p:spPr bwMode="auto">
            <a:xfrm>
              <a:off x="2835" y="3655"/>
              <a:ext cx="6088" cy="1945"/>
            </a:xfrm>
            <a:custGeom>
              <a:avLst/>
              <a:gdLst>
                <a:gd name="T0" fmla="+- 0 3660 2836"/>
                <a:gd name="T1" fmla="*/ T0 w 6088"/>
                <a:gd name="T2" fmla="+- 0 4063 3655"/>
                <a:gd name="T3" fmla="*/ 4063 h 1945"/>
                <a:gd name="T4" fmla="+- 0 3584 2836"/>
                <a:gd name="T5" fmla="*/ T4 w 6088"/>
                <a:gd name="T6" fmla="+- 0 3918 3655"/>
                <a:gd name="T7" fmla="*/ 3918 h 1945"/>
                <a:gd name="T8" fmla="+- 0 3448 2836"/>
                <a:gd name="T9" fmla="*/ T8 w 6088"/>
                <a:gd name="T10" fmla="+- 0 3822 3655"/>
                <a:gd name="T11" fmla="*/ 3822 h 1945"/>
                <a:gd name="T12" fmla="+- 0 3281 2836"/>
                <a:gd name="T13" fmla="*/ T12 w 6088"/>
                <a:gd name="T14" fmla="+- 0 3821 3655"/>
                <a:gd name="T15" fmla="*/ 3821 h 1945"/>
                <a:gd name="T16" fmla="+- 0 3093 2836"/>
                <a:gd name="T17" fmla="*/ T16 w 6088"/>
                <a:gd name="T18" fmla="+- 0 3918 3655"/>
                <a:gd name="T19" fmla="*/ 3918 h 1945"/>
                <a:gd name="T20" fmla="+- 0 3127 2836"/>
                <a:gd name="T21" fmla="*/ T20 w 6088"/>
                <a:gd name="T22" fmla="+- 0 3974 3655"/>
                <a:gd name="T23" fmla="*/ 3974 h 1945"/>
                <a:gd name="T24" fmla="+- 0 3370 2836"/>
                <a:gd name="T25" fmla="*/ T24 w 6088"/>
                <a:gd name="T26" fmla="+- 0 3919 3655"/>
                <a:gd name="T27" fmla="*/ 3919 h 1945"/>
                <a:gd name="T28" fmla="+- 0 3530 2836"/>
                <a:gd name="T29" fmla="*/ T28 w 6088"/>
                <a:gd name="T30" fmla="+- 0 4056 3655"/>
                <a:gd name="T31" fmla="*/ 4056 h 1945"/>
                <a:gd name="T32" fmla="+- 0 3606 2836"/>
                <a:gd name="T33" fmla="*/ T32 w 6088"/>
                <a:gd name="T34" fmla="+- 0 4339 3655"/>
                <a:gd name="T35" fmla="*/ 4339 h 1945"/>
                <a:gd name="T36" fmla="+- 0 3599 2836"/>
                <a:gd name="T37" fmla="*/ T36 w 6088"/>
                <a:gd name="T38" fmla="+- 0 4598 3655"/>
                <a:gd name="T39" fmla="*/ 4598 h 1945"/>
                <a:gd name="T40" fmla="+- 0 3493 2836"/>
                <a:gd name="T41" fmla="*/ T40 w 6088"/>
                <a:gd name="T42" fmla="+- 0 4879 3655"/>
                <a:gd name="T43" fmla="*/ 4879 h 1945"/>
                <a:gd name="T44" fmla="+- 0 3303 2836"/>
                <a:gd name="T45" fmla="*/ T44 w 6088"/>
                <a:gd name="T46" fmla="+- 0 5049 3655"/>
                <a:gd name="T47" fmla="*/ 5049 h 1945"/>
                <a:gd name="T48" fmla="+- 0 3068 2836"/>
                <a:gd name="T49" fmla="*/ T48 w 6088"/>
                <a:gd name="T50" fmla="+- 0 5062 3655"/>
                <a:gd name="T51" fmla="*/ 5062 h 1945"/>
                <a:gd name="T52" fmla="+- 0 2946 2836"/>
                <a:gd name="T53" fmla="*/ T52 w 6088"/>
                <a:gd name="T54" fmla="+- 0 4887 3655"/>
                <a:gd name="T55" fmla="*/ 4887 h 1945"/>
                <a:gd name="T56" fmla="+- 0 2961 2836"/>
                <a:gd name="T57" fmla="*/ T56 w 6088"/>
                <a:gd name="T58" fmla="+- 0 4687 3655"/>
                <a:gd name="T59" fmla="*/ 4687 h 1945"/>
                <a:gd name="T60" fmla="+- 0 3088 2836"/>
                <a:gd name="T61" fmla="*/ T60 w 6088"/>
                <a:gd name="T62" fmla="+- 0 4475 3655"/>
                <a:gd name="T63" fmla="*/ 4475 h 1945"/>
                <a:gd name="T64" fmla="+- 0 3353 2836"/>
                <a:gd name="T65" fmla="*/ T64 w 6088"/>
                <a:gd name="T66" fmla="+- 0 4410 3655"/>
                <a:gd name="T67" fmla="*/ 4410 h 1945"/>
                <a:gd name="T68" fmla="+- 0 3602 2836"/>
                <a:gd name="T69" fmla="*/ T68 w 6088"/>
                <a:gd name="T70" fmla="+- 0 4500 3655"/>
                <a:gd name="T71" fmla="*/ 4500 h 1945"/>
                <a:gd name="T72" fmla="+- 0 3475 2836"/>
                <a:gd name="T73" fmla="*/ T72 w 6088"/>
                <a:gd name="T74" fmla="+- 0 4388 3655"/>
                <a:gd name="T75" fmla="*/ 4388 h 1945"/>
                <a:gd name="T76" fmla="+- 0 3333 2836"/>
                <a:gd name="T77" fmla="*/ T76 w 6088"/>
                <a:gd name="T78" fmla="+- 0 4335 3655"/>
                <a:gd name="T79" fmla="*/ 4335 h 1945"/>
                <a:gd name="T80" fmla="+- 0 3224 2836"/>
                <a:gd name="T81" fmla="*/ T80 w 6088"/>
                <a:gd name="T82" fmla="+- 0 4332 3655"/>
                <a:gd name="T83" fmla="*/ 4332 h 1945"/>
                <a:gd name="T84" fmla="+- 0 3118 2836"/>
                <a:gd name="T85" fmla="*/ T84 w 6088"/>
                <a:gd name="T86" fmla="+- 0 4359 3655"/>
                <a:gd name="T87" fmla="*/ 4359 h 1945"/>
                <a:gd name="T88" fmla="+- 0 2946 2836"/>
                <a:gd name="T89" fmla="*/ T88 w 6088"/>
                <a:gd name="T90" fmla="+- 0 4493 3655"/>
                <a:gd name="T91" fmla="*/ 4493 h 1945"/>
                <a:gd name="T92" fmla="+- 0 2839 2836"/>
                <a:gd name="T93" fmla="*/ T92 w 6088"/>
                <a:gd name="T94" fmla="+- 0 4778 3655"/>
                <a:gd name="T95" fmla="*/ 4778 h 1945"/>
                <a:gd name="T96" fmla="+- 0 2916 2836"/>
                <a:gd name="T97" fmla="*/ T96 w 6088"/>
                <a:gd name="T98" fmla="+- 0 5084 3655"/>
                <a:gd name="T99" fmla="*/ 5084 h 1945"/>
                <a:gd name="T100" fmla="+- 0 3063 2836"/>
                <a:gd name="T101" fmla="*/ T100 w 6088"/>
                <a:gd name="T102" fmla="+- 0 5171 3655"/>
                <a:gd name="T103" fmla="*/ 5171 h 1945"/>
                <a:gd name="T104" fmla="+- 0 3285 2836"/>
                <a:gd name="T105" fmla="*/ T104 w 6088"/>
                <a:gd name="T106" fmla="+- 0 5155 3655"/>
                <a:gd name="T107" fmla="*/ 5155 h 1945"/>
                <a:gd name="T108" fmla="+- 0 3485 2836"/>
                <a:gd name="T109" fmla="*/ T108 w 6088"/>
                <a:gd name="T110" fmla="+- 0 5015 3655"/>
                <a:gd name="T111" fmla="*/ 5015 h 1945"/>
                <a:gd name="T112" fmla="+- 0 3596 2836"/>
                <a:gd name="T113" fmla="*/ T112 w 6088"/>
                <a:gd name="T114" fmla="+- 0 4839 3655"/>
                <a:gd name="T115" fmla="*/ 4839 h 1945"/>
                <a:gd name="T116" fmla="+- 0 3648 2836"/>
                <a:gd name="T117" fmla="*/ T116 w 6088"/>
                <a:gd name="T118" fmla="+- 0 4703 3655"/>
                <a:gd name="T119" fmla="*/ 4703 h 1945"/>
                <a:gd name="T120" fmla="+- 0 3701 2836"/>
                <a:gd name="T121" fmla="*/ T120 w 6088"/>
                <a:gd name="T122" fmla="+- 0 4396 3655"/>
                <a:gd name="T123" fmla="*/ 4396 h 1945"/>
                <a:gd name="T124" fmla="+- 0 8915 2836"/>
                <a:gd name="T125" fmla="*/ T124 w 6088"/>
                <a:gd name="T126" fmla="+- 0 3735 3655"/>
                <a:gd name="T127" fmla="*/ 3735 h 1945"/>
                <a:gd name="T128" fmla="+- 0 8857 2836"/>
                <a:gd name="T129" fmla="*/ T128 w 6088"/>
                <a:gd name="T130" fmla="+- 0 3663 3655"/>
                <a:gd name="T131" fmla="*/ 3663 h 1945"/>
                <a:gd name="T132" fmla="+- 0 8790 2836"/>
                <a:gd name="T133" fmla="*/ T132 w 6088"/>
                <a:gd name="T134" fmla="+- 0 3661 3655"/>
                <a:gd name="T135" fmla="*/ 3661 h 1945"/>
                <a:gd name="T136" fmla="+- 0 8743 2836"/>
                <a:gd name="T137" fmla="*/ T136 w 6088"/>
                <a:gd name="T138" fmla="+- 0 3690 3655"/>
                <a:gd name="T139" fmla="*/ 3690 h 1945"/>
                <a:gd name="T140" fmla="+- 0 8708 2836"/>
                <a:gd name="T141" fmla="*/ T140 w 6088"/>
                <a:gd name="T142" fmla="+- 0 3726 3655"/>
                <a:gd name="T143" fmla="*/ 3726 h 1945"/>
                <a:gd name="T144" fmla="+- 0 8663 2836"/>
                <a:gd name="T145" fmla="*/ T144 w 6088"/>
                <a:gd name="T146" fmla="+- 0 3850 3655"/>
                <a:gd name="T147" fmla="*/ 3850 h 1945"/>
                <a:gd name="T148" fmla="+- 0 8634 2836"/>
                <a:gd name="T149" fmla="*/ T148 w 6088"/>
                <a:gd name="T150" fmla="+- 0 4034 3655"/>
                <a:gd name="T151" fmla="*/ 4034 h 1945"/>
                <a:gd name="T152" fmla="+- 0 8610 2836"/>
                <a:gd name="T153" fmla="*/ T152 w 6088"/>
                <a:gd name="T154" fmla="+- 0 4452 3655"/>
                <a:gd name="T155" fmla="*/ 4452 h 1945"/>
                <a:gd name="T156" fmla="+- 0 8622 2836"/>
                <a:gd name="T157" fmla="*/ T156 w 6088"/>
                <a:gd name="T158" fmla="+- 0 4868 3655"/>
                <a:gd name="T159" fmla="*/ 4868 h 1945"/>
                <a:gd name="T160" fmla="+- 0 8639 2836"/>
                <a:gd name="T161" fmla="*/ T160 w 6088"/>
                <a:gd name="T162" fmla="+- 0 5235 3655"/>
                <a:gd name="T163" fmla="*/ 5235 h 1945"/>
                <a:gd name="T164" fmla="+- 0 8631 2836"/>
                <a:gd name="T165" fmla="*/ T164 w 6088"/>
                <a:gd name="T166" fmla="+- 0 5412 3655"/>
                <a:gd name="T167" fmla="*/ 5412 h 1945"/>
                <a:gd name="T168" fmla="+- 0 8590 2836"/>
                <a:gd name="T169" fmla="*/ T168 w 6088"/>
                <a:gd name="T170" fmla="+- 0 5517 3655"/>
                <a:gd name="T171" fmla="*/ 5517 h 1945"/>
                <a:gd name="T172" fmla="+- 0 8537 2836"/>
                <a:gd name="T173" fmla="*/ T172 w 6088"/>
                <a:gd name="T174" fmla="+- 0 5545 3655"/>
                <a:gd name="T175" fmla="*/ 5545 h 1945"/>
                <a:gd name="T176" fmla="+- 0 8467 2836"/>
                <a:gd name="T177" fmla="*/ T176 w 6088"/>
                <a:gd name="T178" fmla="+- 0 5447 3655"/>
                <a:gd name="T179" fmla="*/ 5447 h 1945"/>
                <a:gd name="T180" fmla="+- 0 8397 2836"/>
                <a:gd name="T181" fmla="*/ T180 w 6088"/>
                <a:gd name="T182" fmla="+- 0 5417 3655"/>
                <a:gd name="T183" fmla="*/ 5417 h 1945"/>
                <a:gd name="T184" fmla="+- 0 8379 2836"/>
                <a:gd name="T185" fmla="*/ T184 w 6088"/>
                <a:gd name="T186" fmla="+- 0 5503 3655"/>
                <a:gd name="T187" fmla="*/ 5503 h 1945"/>
                <a:gd name="T188" fmla="+- 0 8447 2836"/>
                <a:gd name="T189" fmla="*/ T188 w 6088"/>
                <a:gd name="T190" fmla="+- 0 5563 3655"/>
                <a:gd name="T191" fmla="*/ 5563 h 1945"/>
                <a:gd name="T192" fmla="+- 0 8555 2836"/>
                <a:gd name="T193" fmla="*/ T192 w 6088"/>
                <a:gd name="T194" fmla="+- 0 5598 3655"/>
                <a:gd name="T195" fmla="*/ 5598 h 1945"/>
                <a:gd name="T196" fmla="+- 0 8633 2836"/>
                <a:gd name="T197" fmla="*/ T196 w 6088"/>
                <a:gd name="T198" fmla="+- 0 5546 3655"/>
                <a:gd name="T199" fmla="*/ 5546 h 1945"/>
                <a:gd name="T200" fmla="+- 0 8679 2836"/>
                <a:gd name="T201" fmla="*/ T200 w 6088"/>
                <a:gd name="T202" fmla="+- 0 5460 3655"/>
                <a:gd name="T203" fmla="*/ 5460 h 1945"/>
                <a:gd name="T204" fmla="+- 0 8697 2836"/>
                <a:gd name="T205" fmla="*/ T204 w 6088"/>
                <a:gd name="T206" fmla="+- 0 5366 3655"/>
                <a:gd name="T207" fmla="*/ 5366 h 1945"/>
                <a:gd name="T208" fmla="+- 0 8714 2836"/>
                <a:gd name="T209" fmla="*/ T208 w 6088"/>
                <a:gd name="T210" fmla="+- 0 5200 3655"/>
                <a:gd name="T211" fmla="*/ 5200 h 1945"/>
                <a:gd name="T212" fmla="+- 0 8731 2836"/>
                <a:gd name="T213" fmla="*/ T212 w 6088"/>
                <a:gd name="T214" fmla="+- 0 4783 3655"/>
                <a:gd name="T215" fmla="*/ 4783 h 1945"/>
                <a:gd name="T216" fmla="+- 0 8726 2836"/>
                <a:gd name="T217" fmla="*/ T216 w 6088"/>
                <a:gd name="T218" fmla="+- 0 4399 3655"/>
                <a:gd name="T219" fmla="*/ 4399 h 1945"/>
                <a:gd name="T220" fmla="+- 0 8714 2836"/>
                <a:gd name="T221" fmla="*/ T220 w 6088"/>
                <a:gd name="T222" fmla="+- 0 4038 3655"/>
                <a:gd name="T223" fmla="*/ 4038 h 1945"/>
                <a:gd name="T224" fmla="+- 0 8723 2836"/>
                <a:gd name="T225" fmla="*/ T224 w 6088"/>
                <a:gd name="T226" fmla="+- 0 3860 3655"/>
                <a:gd name="T227" fmla="*/ 3860 h 1945"/>
                <a:gd name="T228" fmla="+- 0 8751 2836"/>
                <a:gd name="T229" fmla="*/ T228 w 6088"/>
                <a:gd name="T230" fmla="+- 0 3755 3655"/>
                <a:gd name="T231" fmla="*/ 3755 h 1945"/>
                <a:gd name="T232" fmla="+- 0 8779 2836"/>
                <a:gd name="T233" fmla="*/ T232 w 6088"/>
                <a:gd name="T234" fmla="+- 0 3727 3655"/>
                <a:gd name="T235" fmla="*/ 3727 h 1945"/>
                <a:gd name="T236" fmla="+- 0 8824 2836"/>
                <a:gd name="T237" fmla="*/ T236 w 6088"/>
                <a:gd name="T238" fmla="+- 0 3715 3655"/>
                <a:gd name="T239" fmla="*/ 3715 h 1945"/>
                <a:gd name="T240" fmla="+- 0 8857 2836"/>
                <a:gd name="T241" fmla="*/ T240 w 6088"/>
                <a:gd name="T242" fmla="+- 0 3759 3655"/>
                <a:gd name="T243" fmla="*/ 3759 h 1945"/>
                <a:gd name="T244" fmla="+- 0 8889 2836"/>
                <a:gd name="T245" fmla="*/ T244 w 6088"/>
                <a:gd name="T246" fmla="+- 0 3821 3655"/>
                <a:gd name="T247" fmla="*/ 3821 h 1945"/>
                <a:gd name="T248" fmla="+- 0 8921 2836"/>
                <a:gd name="T249" fmla="*/ T248 w 6088"/>
                <a:gd name="T250" fmla="+- 0 3815 3655"/>
                <a:gd name="T251" fmla="*/ 3815 h 194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 ang="0">
                  <a:pos x="T241" y="T243"/>
                </a:cxn>
                <a:cxn ang="0">
                  <a:pos x="T245" y="T247"/>
                </a:cxn>
                <a:cxn ang="0">
                  <a:pos x="T249" y="T251"/>
                </a:cxn>
              </a:cxnLst>
              <a:rect l="0" t="0" r="r" b="b"/>
              <a:pathLst>
                <a:path w="6088" h="1945">
                  <a:moveTo>
                    <a:pt x="866" y="663"/>
                  </a:moveTo>
                  <a:lnTo>
                    <a:pt x="861" y="584"/>
                  </a:lnTo>
                  <a:lnTo>
                    <a:pt x="853" y="525"/>
                  </a:lnTo>
                  <a:lnTo>
                    <a:pt x="841" y="466"/>
                  </a:lnTo>
                  <a:lnTo>
                    <a:pt x="824" y="408"/>
                  </a:lnTo>
                  <a:lnTo>
                    <a:pt x="802" y="351"/>
                  </a:lnTo>
                  <a:lnTo>
                    <a:pt x="788" y="322"/>
                  </a:lnTo>
                  <a:lnTo>
                    <a:pt x="771" y="294"/>
                  </a:lnTo>
                  <a:lnTo>
                    <a:pt x="752" y="267"/>
                  </a:lnTo>
                  <a:lnTo>
                    <a:pt x="748" y="263"/>
                  </a:lnTo>
                  <a:lnTo>
                    <a:pt x="730" y="241"/>
                  </a:lnTo>
                  <a:lnTo>
                    <a:pt x="705" y="218"/>
                  </a:lnTo>
                  <a:lnTo>
                    <a:pt x="676" y="197"/>
                  </a:lnTo>
                  <a:lnTo>
                    <a:pt x="645" y="180"/>
                  </a:lnTo>
                  <a:lnTo>
                    <a:pt x="612" y="167"/>
                  </a:lnTo>
                  <a:lnTo>
                    <a:pt x="578" y="158"/>
                  </a:lnTo>
                  <a:lnTo>
                    <a:pt x="543" y="155"/>
                  </a:lnTo>
                  <a:lnTo>
                    <a:pt x="509" y="155"/>
                  </a:lnTo>
                  <a:lnTo>
                    <a:pt x="476" y="159"/>
                  </a:lnTo>
                  <a:lnTo>
                    <a:pt x="445" y="166"/>
                  </a:lnTo>
                  <a:lnTo>
                    <a:pt x="414" y="175"/>
                  </a:lnTo>
                  <a:lnTo>
                    <a:pt x="385" y="186"/>
                  </a:lnTo>
                  <a:lnTo>
                    <a:pt x="357" y="199"/>
                  </a:lnTo>
                  <a:lnTo>
                    <a:pt x="305" y="229"/>
                  </a:lnTo>
                  <a:lnTo>
                    <a:pt x="257" y="263"/>
                  </a:lnTo>
                  <a:lnTo>
                    <a:pt x="212" y="302"/>
                  </a:lnTo>
                  <a:lnTo>
                    <a:pt x="172" y="345"/>
                  </a:lnTo>
                  <a:lnTo>
                    <a:pt x="193" y="369"/>
                  </a:lnTo>
                  <a:lnTo>
                    <a:pt x="242" y="343"/>
                  </a:lnTo>
                  <a:lnTo>
                    <a:pt x="291" y="319"/>
                  </a:lnTo>
                  <a:lnTo>
                    <a:pt x="341" y="298"/>
                  </a:lnTo>
                  <a:lnTo>
                    <a:pt x="391" y="281"/>
                  </a:lnTo>
                  <a:lnTo>
                    <a:pt x="440" y="269"/>
                  </a:lnTo>
                  <a:lnTo>
                    <a:pt x="489" y="263"/>
                  </a:lnTo>
                  <a:lnTo>
                    <a:pt x="534" y="264"/>
                  </a:lnTo>
                  <a:lnTo>
                    <a:pt x="575" y="275"/>
                  </a:lnTo>
                  <a:lnTo>
                    <a:pt x="612" y="294"/>
                  </a:lnTo>
                  <a:lnTo>
                    <a:pt x="644" y="322"/>
                  </a:lnTo>
                  <a:lnTo>
                    <a:pt x="671" y="358"/>
                  </a:lnTo>
                  <a:lnTo>
                    <a:pt x="694" y="401"/>
                  </a:lnTo>
                  <a:lnTo>
                    <a:pt x="715" y="448"/>
                  </a:lnTo>
                  <a:lnTo>
                    <a:pt x="732" y="497"/>
                  </a:lnTo>
                  <a:lnTo>
                    <a:pt x="746" y="547"/>
                  </a:lnTo>
                  <a:lnTo>
                    <a:pt x="758" y="599"/>
                  </a:lnTo>
                  <a:lnTo>
                    <a:pt x="770" y="684"/>
                  </a:lnTo>
                  <a:lnTo>
                    <a:pt x="776" y="770"/>
                  </a:lnTo>
                  <a:lnTo>
                    <a:pt x="774" y="855"/>
                  </a:lnTo>
                  <a:lnTo>
                    <a:pt x="766" y="845"/>
                  </a:lnTo>
                  <a:lnTo>
                    <a:pt x="766" y="915"/>
                  </a:lnTo>
                  <a:lnTo>
                    <a:pt x="763" y="943"/>
                  </a:lnTo>
                  <a:lnTo>
                    <a:pt x="744" y="1028"/>
                  </a:lnTo>
                  <a:lnTo>
                    <a:pt x="727" y="1079"/>
                  </a:lnTo>
                  <a:lnTo>
                    <a:pt x="708" y="1130"/>
                  </a:lnTo>
                  <a:lnTo>
                    <a:pt x="684" y="1178"/>
                  </a:lnTo>
                  <a:lnTo>
                    <a:pt x="657" y="1224"/>
                  </a:lnTo>
                  <a:lnTo>
                    <a:pt x="626" y="1267"/>
                  </a:lnTo>
                  <a:lnTo>
                    <a:pt x="591" y="1307"/>
                  </a:lnTo>
                  <a:lnTo>
                    <a:pt x="553" y="1341"/>
                  </a:lnTo>
                  <a:lnTo>
                    <a:pt x="511" y="1371"/>
                  </a:lnTo>
                  <a:lnTo>
                    <a:pt x="467" y="1394"/>
                  </a:lnTo>
                  <a:lnTo>
                    <a:pt x="420" y="1411"/>
                  </a:lnTo>
                  <a:lnTo>
                    <a:pt x="372" y="1421"/>
                  </a:lnTo>
                  <a:lnTo>
                    <a:pt x="323" y="1424"/>
                  </a:lnTo>
                  <a:lnTo>
                    <a:pt x="275" y="1419"/>
                  </a:lnTo>
                  <a:lnTo>
                    <a:pt x="232" y="1407"/>
                  </a:lnTo>
                  <a:lnTo>
                    <a:pt x="194" y="1387"/>
                  </a:lnTo>
                  <a:lnTo>
                    <a:pt x="163" y="1358"/>
                  </a:lnTo>
                  <a:lnTo>
                    <a:pt x="139" y="1321"/>
                  </a:lnTo>
                  <a:lnTo>
                    <a:pt x="121" y="1279"/>
                  </a:lnTo>
                  <a:lnTo>
                    <a:pt x="110" y="1232"/>
                  </a:lnTo>
                  <a:lnTo>
                    <a:pt x="106" y="1185"/>
                  </a:lnTo>
                  <a:lnTo>
                    <a:pt x="106" y="1178"/>
                  </a:lnTo>
                  <a:lnTo>
                    <a:pt x="107" y="1132"/>
                  </a:lnTo>
                  <a:lnTo>
                    <a:pt x="113" y="1082"/>
                  </a:lnTo>
                  <a:lnTo>
                    <a:pt x="125" y="1032"/>
                  </a:lnTo>
                  <a:lnTo>
                    <a:pt x="141" y="983"/>
                  </a:lnTo>
                  <a:lnTo>
                    <a:pt x="162" y="936"/>
                  </a:lnTo>
                  <a:lnTo>
                    <a:pt x="187" y="893"/>
                  </a:lnTo>
                  <a:lnTo>
                    <a:pt x="217" y="853"/>
                  </a:lnTo>
                  <a:lnTo>
                    <a:pt x="252" y="820"/>
                  </a:lnTo>
                  <a:lnTo>
                    <a:pt x="294" y="793"/>
                  </a:lnTo>
                  <a:lnTo>
                    <a:pt x="339" y="772"/>
                  </a:lnTo>
                  <a:lnTo>
                    <a:pt x="387" y="757"/>
                  </a:lnTo>
                  <a:lnTo>
                    <a:pt x="437" y="751"/>
                  </a:lnTo>
                  <a:lnTo>
                    <a:pt x="517" y="755"/>
                  </a:lnTo>
                  <a:lnTo>
                    <a:pt x="597" y="779"/>
                  </a:lnTo>
                  <a:lnTo>
                    <a:pt x="671" y="820"/>
                  </a:lnTo>
                  <a:lnTo>
                    <a:pt x="735" y="875"/>
                  </a:lnTo>
                  <a:lnTo>
                    <a:pt x="766" y="915"/>
                  </a:lnTo>
                  <a:lnTo>
                    <a:pt x="766" y="845"/>
                  </a:lnTo>
                  <a:lnTo>
                    <a:pt x="753" y="828"/>
                  </a:lnTo>
                  <a:lnTo>
                    <a:pt x="711" y="786"/>
                  </a:lnTo>
                  <a:lnTo>
                    <a:pt x="666" y="751"/>
                  </a:lnTo>
                  <a:lnTo>
                    <a:pt x="664" y="749"/>
                  </a:lnTo>
                  <a:lnTo>
                    <a:pt x="639" y="733"/>
                  </a:lnTo>
                  <a:lnTo>
                    <a:pt x="612" y="719"/>
                  </a:lnTo>
                  <a:lnTo>
                    <a:pt x="585" y="706"/>
                  </a:lnTo>
                  <a:lnTo>
                    <a:pt x="556" y="695"/>
                  </a:lnTo>
                  <a:lnTo>
                    <a:pt x="527" y="687"/>
                  </a:lnTo>
                  <a:lnTo>
                    <a:pt x="497" y="680"/>
                  </a:lnTo>
                  <a:lnTo>
                    <a:pt x="466" y="676"/>
                  </a:lnTo>
                  <a:lnTo>
                    <a:pt x="435" y="675"/>
                  </a:lnTo>
                  <a:lnTo>
                    <a:pt x="419" y="675"/>
                  </a:lnTo>
                  <a:lnTo>
                    <a:pt x="404" y="676"/>
                  </a:lnTo>
                  <a:lnTo>
                    <a:pt x="388" y="677"/>
                  </a:lnTo>
                  <a:lnTo>
                    <a:pt x="373" y="679"/>
                  </a:lnTo>
                  <a:lnTo>
                    <a:pt x="342" y="685"/>
                  </a:lnTo>
                  <a:lnTo>
                    <a:pt x="327" y="689"/>
                  </a:lnTo>
                  <a:lnTo>
                    <a:pt x="312" y="693"/>
                  </a:lnTo>
                  <a:lnTo>
                    <a:pt x="282" y="704"/>
                  </a:lnTo>
                  <a:lnTo>
                    <a:pt x="254" y="717"/>
                  </a:lnTo>
                  <a:lnTo>
                    <a:pt x="227" y="731"/>
                  </a:lnTo>
                  <a:lnTo>
                    <a:pt x="199" y="748"/>
                  </a:lnTo>
                  <a:lnTo>
                    <a:pt x="150" y="790"/>
                  </a:lnTo>
                  <a:lnTo>
                    <a:pt x="110" y="838"/>
                  </a:lnTo>
                  <a:lnTo>
                    <a:pt x="76" y="890"/>
                  </a:lnTo>
                  <a:lnTo>
                    <a:pt x="49" y="945"/>
                  </a:lnTo>
                  <a:lnTo>
                    <a:pt x="27" y="1003"/>
                  </a:lnTo>
                  <a:lnTo>
                    <a:pt x="12" y="1062"/>
                  </a:lnTo>
                  <a:lnTo>
                    <a:pt x="3" y="1123"/>
                  </a:lnTo>
                  <a:lnTo>
                    <a:pt x="0" y="1185"/>
                  </a:lnTo>
                  <a:lnTo>
                    <a:pt x="4" y="1247"/>
                  </a:lnTo>
                  <a:lnTo>
                    <a:pt x="17" y="1311"/>
                  </a:lnTo>
                  <a:lnTo>
                    <a:pt x="42" y="1372"/>
                  </a:lnTo>
                  <a:lnTo>
                    <a:pt x="80" y="1429"/>
                  </a:lnTo>
                  <a:lnTo>
                    <a:pt x="105" y="1454"/>
                  </a:lnTo>
                  <a:lnTo>
                    <a:pt x="132" y="1475"/>
                  </a:lnTo>
                  <a:lnTo>
                    <a:pt x="163" y="1493"/>
                  </a:lnTo>
                  <a:lnTo>
                    <a:pt x="194" y="1507"/>
                  </a:lnTo>
                  <a:lnTo>
                    <a:pt x="227" y="1516"/>
                  </a:lnTo>
                  <a:lnTo>
                    <a:pt x="260" y="1522"/>
                  </a:lnTo>
                  <a:lnTo>
                    <a:pt x="293" y="1524"/>
                  </a:lnTo>
                  <a:lnTo>
                    <a:pt x="325" y="1524"/>
                  </a:lnTo>
                  <a:lnTo>
                    <a:pt x="388" y="1517"/>
                  </a:lnTo>
                  <a:lnTo>
                    <a:pt x="449" y="1500"/>
                  </a:lnTo>
                  <a:lnTo>
                    <a:pt x="506" y="1475"/>
                  </a:lnTo>
                  <a:lnTo>
                    <a:pt x="559" y="1442"/>
                  </a:lnTo>
                  <a:lnTo>
                    <a:pt x="582" y="1424"/>
                  </a:lnTo>
                  <a:lnTo>
                    <a:pt x="607" y="1403"/>
                  </a:lnTo>
                  <a:lnTo>
                    <a:pt x="649" y="1360"/>
                  </a:lnTo>
                  <a:lnTo>
                    <a:pt x="686" y="1312"/>
                  </a:lnTo>
                  <a:lnTo>
                    <a:pt x="719" y="1263"/>
                  </a:lnTo>
                  <a:lnTo>
                    <a:pt x="734" y="1237"/>
                  </a:lnTo>
                  <a:lnTo>
                    <a:pt x="747" y="1211"/>
                  </a:lnTo>
                  <a:lnTo>
                    <a:pt x="760" y="1184"/>
                  </a:lnTo>
                  <a:lnTo>
                    <a:pt x="773" y="1158"/>
                  </a:lnTo>
                  <a:lnTo>
                    <a:pt x="783" y="1130"/>
                  </a:lnTo>
                  <a:lnTo>
                    <a:pt x="794" y="1103"/>
                  </a:lnTo>
                  <a:lnTo>
                    <a:pt x="803" y="1075"/>
                  </a:lnTo>
                  <a:lnTo>
                    <a:pt x="812" y="1048"/>
                  </a:lnTo>
                  <a:lnTo>
                    <a:pt x="832" y="973"/>
                  </a:lnTo>
                  <a:lnTo>
                    <a:pt x="838" y="942"/>
                  </a:lnTo>
                  <a:lnTo>
                    <a:pt x="847" y="896"/>
                  </a:lnTo>
                  <a:lnTo>
                    <a:pt x="859" y="819"/>
                  </a:lnTo>
                  <a:lnTo>
                    <a:pt x="865" y="741"/>
                  </a:lnTo>
                  <a:lnTo>
                    <a:pt x="866" y="663"/>
                  </a:lnTo>
                  <a:moveTo>
                    <a:pt x="6087" y="140"/>
                  </a:moveTo>
                  <a:lnTo>
                    <a:pt x="6087" y="120"/>
                  </a:lnTo>
                  <a:lnTo>
                    <a:pt x="6084" y="100"/>
                  </a:lnTo>
                  <a:lnTo>
                    <a:pt x="6079" y="80"/>
                  </a:lnTo>
                  <a:lnTo>
                    <a:pt x="6071" y="61"/>
                  </a:lnTo>
                  <a:lnTo>
                    <a:pt x="6070" y="59"/>
                  </a:lnTo>
                  <a:lnTo>
                    <a:pt x="6060" y="41"/>
                  </a:lnTo>
                  <a:lnTo>
                    <a:pt x="6043" y="23"/>
                  </a:lnTo>
                  <a:lnTo>
                    <a:pt x="6021" y="8"/>
                  </a:lnTo>
                  <a:lnTo>
                    <a:pt x="6007" y="3"/>
                  </a:lnTo>
                  <a:lnTo>
                    <a:pt x="5993" y="0"/>
                  </a:lnTo>
                  <a:lnTo>
                    <a:pt x="5979" y="0"/>
                  </a:lnTo>
                  <a:lnTo>
                    <a:pt x="5966" y="2"/>
                  </a:lnTo>
                  <a:lnTo>
                    <a:pt x="5954" y="6"/>
                  </a:lnTo>
                  <a:lnTo>
                    <a:pt x="5943" y="11"/>
                  </a:lnTo>
                  <a:lnTo>
                    <a:pt x="5933" y="17"/>
                  </a:lnTo>
                  <a:lnTo>
                    <a:pt x="5924" y="23"/>
                  </a:lnTo>
                  <a:lnTo>
                    <a:pt x="5915" y="29"/>
                  </a:lnTo>
                  <a:lnTo>
                    <a:pt x="5907" y="35"/>
                  </a:lnTo>
                  <a:lnTo>
                    <a:pt x="5900" y="42"/>
                  </a:lnTo>
                  <a:lnTo>
                    <a:pt x="5892" y="49"/>
                  </a:lnTo>
                  <a:lnTo>
                    <a:pt x="5885" y="55"/>
                  </a:lnTo>
                  <a:lnTo>
                    <a:pt x="5876" y="65"/>
                  </a:lnTo>
                  <a:lnTo>
                    <a:pt x="5872" y="71"/>
                  </a:lnTo>
                  <a:lnTo>
                    <a:pt x="5867" y="77"/>
                  </a:lnTo>
                  <a:lnTo>
                    <a:pt x="5864" y="83"/>
                  </a:lnTo>
                  <a:lnTo>
                    <a:pt x="5847" y="121"/>
                  </a:lnTo>
                  <a:lnTo>
                    <a:pt x="5835" y="158"/>
                  </a:lnTo>
                  <a:lnTo>
                    <a:pt x="5827" y="195"/>
                  </a:lnTo>
                  <a:lnTo>
                    <a:pt x="5819" y="232"/>
                  </a:lnTo>
                  <a:lnTo>
                    <a:pt x="5813" y="269"/>
                  </a:lnTo>
                  <a:lnTo>
                    <a:pt x="5808" y="305"/>
                  </a:lnTo>
                  <a:lnTo>
                    <a:pt x="5803" y="342"/>
                  </a:lnTo>
                  <a:lnTo>
                    <a:pt x="5798" y="379"/>
                  </a:lnTo>
                  <a:lnTo>
                    <a:pt x="5790" y="463"/>
                  </a:lnTo>
                  <a:lnTo>
                    <a:pt x="5783" y="546"/>
                  </a:lnTo>
                  <a:lnTo>
                    <a:pt x="5778" y="630"/>
                  </a:lnTo>
                  <a:lnTo>
                    <a:pt x="5775" y="714"/>
                  </a:lnTo>
                  <a:lnTo>
                    <a:pt x="5774" y="797"/>
                  </a:lnTo>
                  <a:lnTo>
                    <a:pt x="5774" y="880"/>
                  </a:lnTo>
                  <a:lnTo>
                    <a:pt x="5776" y="964"/>
                  </a:lnTo>
                  <a:lnTo>
                    <a:pt x="5778" y="1047"/>
                  </a:lnTo>
                  <a:lnTo>
                    <a:pt x="5781" y="1130"/>
                  </a:lnTo>
                  <a:lnTo>
                    <a:pt x="5786" y="1213"/>
                  </a:lnTo>
                  <a:lnTo>
                    <a:pt x="5791" y="1296"/>
                  </a:lnTo>
                  <a:lnTo>
                    <a:pt x="5795" y="1378"/>
                  </a:lnTo>
                  <a:lnTo>
                    <a:pt x="5799" y="1462"/>
                  </a:lnTo>
                  <a:lnTo>
                    <a:pt x="5802" y="1544"/>
                  </a:lnTo>
                  <a:lnTo>
                    <a:pt x="5803" y="1580"/>
                  </a:lnTo>
                  <a:lnTo>
                    <a:pt x="5803" y="1616"/>
                  </a:lnTo>
                  <a:lnTo>
                    <a:pt x="5803" y="1651"/>
                  </a:lnTo>
                  <a:lnTo>
                    <a:pt x="5802" y="1687"/>
                  </a:lnTo>
                  <a:lnTo>
                    <a:pt x="5799" y="1722"/>
                  </a:lnTo>
                  <a:lnTo>
                    <a:pt x="5795" y="1757"/>
                  </a:lnTo>
                  <a:lnTo>
                    <a:pt x="5789" y="1790"/>
                  </a:lnTo>
                  <a:lnTo>
                    <a:pt x="5779" y="1819"/>
                  </a:lnTo>
                  <a:lnTo>
                    <a:pt x="5771" y="1834"/>
                  </a:lnTo>
                  <a:lnTo>
                    <a:pt x="5763" y="1849"/>
                  </a:lnTo>
                  <a:lnTo>
                    <a:pt x="5754" y="1862"/>
                  </a:lnTo>
                  <a:lnTo>
                    <a:pt x="5744" y="1873"/>
                  </a:lnTo>
                  <a:lnTo>
                    <a:pt x="5734" y="1882"/>
                  </a:lnTo>
                  <a:lnTo>
                    <a:pt x="5723" y="1888"/>
                  </a:lnTo>
                  <a:lnTo>
                    <a:pt x="5712" y="1891"/>
                  </a:lnTo>
                  <a:lnTo>
                    <a:pt x="5701" y="1890"/>
                  </a:lnTo>
                  <a:lnTo>
                    <a:pt x="5679" y="1879"/>
                  </a:lnTo>
                  <a:lnTo>
                    <a:pt x="5658" y="1858"/>
                  </a:lnTo>
                  <a:lnTo>
                    <a:pt x="5642" y="1831"/>
                  </a:lnTo>
                  <a:lnTo>
                    <a:pt x="5633" y="1802"/>
                  </a:lnTo>
                  <a:lnTo>
                    <a:pt x="5631" y="1792"/>
                  </a:lnTo>
                  <a:lnTo>
                    <a:pt x="5626" y="1782"/>
                  </a:lnTo>
                  <a:lnTo>
                    <a:pt x="5618" y="1774"/>
                  </a:lnTo>
                  <a:lnTo>
                    <a:pt x="5601" y="1763"/>
                  </a:lnTo>
                  <a:lnTo>
                    <a:pt x="5581" y="1759"/>
                  </a:lnTo>
                  <a:lnTo>
                    <a:pt x="5561" y="1762"/>
                  </a:lnTo>
                  <a:lnTo>
                    <a:pt x="5544" y="1774"/>
                  </a:lnTo>
                  <a:lnTo>
                    <a:pt x="5532" y="1791"/>
                  </a:lnTo>
                  <a:lnTo>
                    <a:pt x="5528" y="1811"/>
                  </a:lnTo>
                  <a:lnTo>
                    <a:pt x="5532" y="1831"/>
                  </a:lnTo>
                  <a:lnTo>
                    <a:pt x="5543" y="1848"/>
                  </a:lnTo>
                  <a:lnTo>
                    <a:pt x="5546" y="1852"/>
                  </a:lnTo>
                  <a:lnTo>
                    <a:pt x="5562" y="1868"/>
                  </a:lnTo>
                  <a:lnTo>
                    <a:pt x="5578" y="1882"/>
                  </a:lnTo>
                  <a:lnTo>
                    <a:pt x="5594" y="1895"/>
                  </a:lnTo>
                  <a:lnTo>
                    <a:pt x="5611" y="1908"/>
                  </a:lnTo>
                  <a:lnTo>
                    <a:pt x="5629" y="1920"/>
                  </a:lnTo>
                  <a:lnTo>
                    <a:pt x="5648" y="1931"/>
                  </a:lnTo>
                  <a:lnTo>
                    <a:pt x="5670" y="1940"/>
                  </a:lnTo>
                  <a:lnTo>
                    <a:pt x="5694" y="1945"/>
                  </a:lnTo>
                  <a:lnTo>
                    <a:pt x="5719" y="1943"/>
                  </a:lnTo>
                  <a:lnTo>
                    <a:pt x="5743" y="1936"/>
                  </a:lnTo>
                  <a:lnTo>
                    <a:pt x="5764" y="1924"/>
                  </a:lnTo>
                  <a:lnTo>
                    <a:pt x="5781" y="1910"/>
                  </a:lnTo>
                  <a:lnTo>
                    <a:pt x="5795" y="1894"/>
                  </a:lnTo>
                  <a:lnTo>
                    <a:pt x="5797" y="1891"/>
                  </a:lnTo>
                  <a:lnTo>
                    <a:pt x="5807" y="1878"/>
                  </a:lnTo>
                  <a:lnTo>
                    <a:pt x="5818" y="1861"/>
                  </a:lnTo>
                  <a:lnTo>
                    <a:pt x="5827" y="1843"/>
                  </a:lnTo>
                  <a:lnTo>
                    <a:pt x="5836" y="1824"/>
                  </a:lnTo>
                  <a:lnTo>
                    <a:pt x="5843" y="1805"/>
                  </a:lnTo>
                  <a:lnTo>
                    <a:pt x="5847" y="1786"/>
                  </a:lnTo>
                  <a:lnTo>
                    <a:pt x="5852" y="1767"/>
                  </a:lnTo>
                  <a:lnTo>
                    <a:pt x="5855" y="1748"/>
                  </a:lnTo>
                  <a:lnTo>
                    <a:pt x="5858" y="1730"/>
                  </a:lnTo>
                  <a:lnTo>
                    <a:pt x="5861" y="1711"/>
                  </a:lnTo>
                  <a:lnTo>
                    <a:pt x="5863" y="1692"/>
                  </a:lnTo>
                  <a:lnTo>
                    <a:pt x="5867" y="1656"/>
                  </a:lnTo>
                  <a:lnTo>
                    <a:pt x="5871" y="1619"/>
                  </a:lnTo>
                  <a:lnTo>
                    <a:pt x="5875" y="1582"/>
                  </a:lnTo>
                  <a:lnTo>
                    <a:pt x="5878" y="1545"/>
                  </a:lnTo>
                  <a:lnTo>
                    <a:pt x="5883" y="1461"/>
                  </a:lnTo>
                  <a:lnTo>
                    <a:pt x="5887" y="1378"/>
                  </a:lnTo>
                  <a:lnTo>
                    <a:pt x="5891" y="1295"/>
                  </a:lnTo>
                  <a:lnTo>
                    <a:pt x="5894" y="1211"/>
                  </a:lnTo>
                  <a:lnTo>
                    <a:pt x="5895" y="1128"/>
                  </a:lnTo>
                  <a:lnTo>
                    <a:pt x="5896" y="1045"/>
                  </a:lnTo>
                  <a:lnTo>
                    <a:pt x="5895" y="962"/>
                  </a:lnTo>
                  <a:lnTo>
                    <a:pt x="5894" y="889"/>
                  </a:lnTo>
                  <a:lnTo>
                    <a:pt x="5892" y="816"/>
                  </a:lnTo>
                  <a:lnTo>
                    <a:pt x="5890" y="744"/>
                  </a:lnTo>
                  <a:lnTo>
                    <a:pt x="5888" y="672"/>
                  </a:lnTo>
                  <a:lnTo>
                    <a:pt x="5885" y="599"/>
                  </a:lnTo>
                  <a:lnTo>
                    <a:pt x="5882" y="527"/>
                  </a:lnTo>
                  <a:lnTo>
                    <a:pt x="5879" y="455"/>
                  </a:lnTo>
                  <a:lnTo>
                    <a:pt x="5878" y="383"/>
                  </a:lnTo>
                  <a:lnTo>
                    <a:pt x="5878" y="347"/>
                  </a:lnTo>
                  <a:lnTo>
                    <a:pt x="5879" y="311"/>
                  </a:lnTo>
                  <a:lnTo>
                    <a:pt x="5881" y="276"/>
                  </a:lnTo>
                  <a:lnTo>
                    <a:pt x="5883" y="240"/>
                  </a:lnTo>
                  <a:lnTo>
                    <a:pt x="5887" y="205"/>
                  </a:lnTo>
                  <a:lnTo>
                    <a:pt x="5892" y="171"/>
                  </a:lnTo>
                  <a:lnTo>
                    <a:pt x="5900" y="138"/>
                  </a:lnTo>
                  <a:lnTo>
                    <a:pt x="5911" y="108"/>
                  </a:lnTo>
                  <a:lnTo>
                    <a:pt x="5913" y="104"/>
                  </a:lnTo>
                  <a:lnTo>
                    <a:pt x="5915" y="100"/>
                  </a:lnTo>
                  <a:lnTo>
                    <a:pt x="5917" y="96"/>
                  </a:lnTo>
                  <a:lnTo>
                    <a:pt x="5921" y="92"/>
                  </a:lnTo>
                  <a:lnTo>
                    <a:pt x="5927" y="86"/>
                  </a:lnTo>
                  <a:lnTo>
                    <a:pt x="5935" y="78"/>
                  </a:lnTo>
                  <a:lnTo>
                    <a:pt x="5943" y="72"/>
                  </a:lnTo>
                  <a:lnTo>
                    <a:pt x="5952" y="67"/>
                  </a:lnTo>
                  <a:lnTo>
                    <a:pt x="5961" y="62"/>
                  </a:lnTo>
                  <a:lnTo>
                    <a:pt x="5969" y="59"/>
                  </a:lnTo>
                  <a:lnTo>
                    <a:pt x="5984" y="59"/>
                  </a:lnTo>
                  <a:lnTo>
                    <a:pt x="5988" y="60"/>
                  </a:lnTo>
                  <a:lnTo>
                    <a:pt x="5992" y="63"/>
                  </a:lnTo>
                  <a:lnTo>
                    <a:pt x="5999" y="70"/>
                  </a:lnTo>
                  <a:lnTo>
                    <a:pt x="6006" y="79"/>
                  </a:lnTo>
                  <a:lnTo>
                    <a:pt x="6014" y="90"/>
                  </a:lnTo>
                  <a:lnTo>
                    <a:pt x="6021" y="104"/>
                  </a:lnTo>
                  <a:lnTo>
                    <a:pt x="6028" y="118"/>
                  </a:lnTo>
                  <a:lnTo>
                    <a:pt x="6036" y="133"/>
                  </a:lnTo>
                  <a:lnTo>
                    <a:pt x="6044" y="149"/>
                  </a:lnTo>
                  <a:lnTo>
                    <a:pt x="6052" y="164"/>
                  </a:lnTo>
                  <a:lnTo>
                    <a:pt x="6053" y="166"/>
                  </a:lnTo>
                  <a:lnTo>
                    <a:pt x="6056" y="170"/>
                  </a:lnTo>
                  <a:lnTo>
                    <a:pt x="6060" y="173"/>
                  </a:lnTo>
                  <a:lnTo>
                    <a:pt x="6074" y="175"/>
                  </a:lnTo>
                  <a:lnTo>
                    <a:pt x="6083" y="169"/>
                  </a:lnTo>
                  <a:lnTo>
                    <a:pt x="6085" y="160"/>
                  </a:lnTo>
                  <a:lnTo>
                    <a:pt x="6087" y="140"/>
                  </a:lnTo>
                </a:path>
              </a:pathLst>
            </a:custGeom>
            <a:solidFill>
              <a:srgbClr val="18428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s-BO"/>
            </a:p>
          </p:txBody>
        </p:sp>
      </p:grpSp>
    </p:spTree>
    <p:extLst>
      <p:ext uri="{BB962C8B-B14F-4D97-AF65-F5344CB8AC3E}">
        <p14:creationId xmlns:p14="http://schemas.microsoft.com/office/powerpoint/2010/main" val="32943009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ánico">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352</TotalTime>
  <Words>810</Words>
  <Application>Microsoft Office PowerPoint</Application>
  <PresentationFormat>Panorámica</PresentationFormat>
  <Paragraphs>114</Paragraphs>
  <Slides>26</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26</vt:i4>
      </vt:variant>
    </vt:vector>
  </HeadingPairs>
  <TitlesOfParts>
    <vt:vector size="31" baseType="lpstr">
      <vt:lpstr>Arial</vt:lpstr>
      <vt:lpstr>Cambria Math</vt:lpstr>
      <vt:lpstr>Garamond</vt:lpstr>
      <vt:lpstr>Times New Roman</vt:lpstr>
      <vt:lpstr>Orgánico</vt:lpstr>
      <vt:lpstr> </vt:lpstr>
      <vt:lpstr> OBJETIVOS  </vt:lpstr>
      <vt:lpstr> OBJETIVOS  </vt:lpstr>
      <vt:lpstr> SOLUCIONES </vt:lpstr>
      <vt:lpstr> SOLUCIONES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Preparar 100 ml de una solución de HCL  a 1 N</vt:lpstr>
      <vt:lpstr>PROCEDIMIENTO PARA PREPARAR LA SOLUCIÓN</vt:lpstr>
      <vt:lpstr>Presentación de PowerPoint</vt:lpstr>
      <vt:lpstr>TITULACIÓN</vt:lpstr>
      <vt:lpstr>Objetivo de la titulación</vt:lpstr>
      <vt:lpstr>PROCEDIMIENTO</vt:lpstr>
      <vt:lpstr>Presentación de PowerPoint</vt:lpstr>
      <vt:lpstr>CALCULOS</vt:lpstr>
      <vt:lpstr>CALCULOS</vt:lpstr>
      <vt:lpstr>Presentación de PowerPoint</vt:lpstr>
      <vt:lpstr>Presentación de PowerPoint</vt:lpstr>
      <vt:lpstr>Presentación de PowerPoint</vt:lpstr>
      <vt:lpstr>Presentación de PowerPoint</vt:lpstr>
    </vt:vector>
  </TitlesOfParts>
  <Company>Hewlett-Packard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User</dc:creator>
  <cp:lastModifiedBy>Toshiba</cp:lastModifiedBy>
  <cp:revision>22</cp:revision>
  <dcterms:created xsi:type="dcterms:W3CDTF">2020-03-17T15:11:16Z</dcterms:created>
  <dcterms:modified xsi:type="dcterms:W3CDTF">2020-07-16T21:26:38Z</dcterms:modified>
</cp:coreProperties>
</file>